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98947DD-E2D0-4D31-9176-9AD6386012AC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BC31B48-1A90-4053-A9B9-B516A0C943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Uvodno</a:t>
            </a:r>
            <a:r>
              <a:rPr lang="sr-Latn-RS" dirty="0" smtClean="0"/>
              <a:t> predavanje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RS" sz="6600" b="1" dirty="0" smtClean="0"/>
              <a:t>METODIKA FIZIČKOG VASPITANJA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Didaktika</a:t>
            </a:r>
            <a:r>
              <a:rPr lang="en-US" b="1" dirty="0" smtClean="0"/>
              <a:t> - "</a:t>
            </a:r>
            <a:r>
              <a:rPr lang="en-US" b="1" dirty="0" err="1" smtClean="0"/>
              <a:t>teorija</a:t>
            </a:r>
            <a:r>
              <a:rPr lang="en-US" b="1" dirty="0" smtClean="0"/>
              <a:t> </a:t>
            </a:r>
            <a:r>
              <a:rPr lang="en-US" b="1" dirty="0" err="1" smtClean="0"/>
              <a:t>obrazovanja</a:t>
            </a:r>
            <a:r>
              <a:rPr lang="en-US" b="1" dirty="0" smtClean="0"/>
              <a:t>"</a:t>
            </a:r>
          </a:p>
          <a:p>
            <a:r>
              <a:rPr lang="en-US" dirty="0" err="1" smtClean="0"/>
              <a:t>grana</a:t>
            </a:r>
            <a:r>
              <a:rPr lang="en-US" dirty="0" smtClean="0"/>
              <a:t> </a:t>
            </a:r>
            <a:r>
              <a:rPr lang="en-US" dirty="0" err="1" smtClean="0"/>
              <a:t>pedagogije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proučava</a:t>
            </a:r>
            <a:r>
              <a:rPr lang="en-US" dirty="0" smtClean="0"/>
              <a:t> </a:t>
            </a:r>
            <a:r>
              <a:rPr lang="en-US" dirty="0" err="1" smtClean="0"/>
              <a:t>opste</a:t>
            </a:r>
            <a:r>
              <a:rPr lang="en-US" dirty="0" smtClean="0"/>
              <a:t> </a:t>
            </a:r>
            <a:r>
              <a:rPr lang="en-US" dirty="0" err="1" smtClean="0"/>
              <a:t>zakonitosti</a:t>
            </a:r>
            <a:r>
              <a:rPr lang="en-US" dirty="0" smtClean="0"/>
              <a:t> </a:t>
            </a:r>
            <a:r>
              <a:rPr lang="en-US" dirty="0" err="1" smtClean="0"/>
              <a:t>nastave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učenja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učenja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 </a:t>
            </a:r>
            <a:r>
              <a:rPr lang="en-US" dirty="0" err="1" smtClean="0"/>
              <a:t>izvan</a:t>
            </a:r>
            <a:r>
              <a:rPr lang="en-US" dirty="0" smtClean="0"/>
              <a:t> </a:t>
            </a:r>
            <a:r>
              <a:rPr lang="en-US" dirty="0" err="1" smtClean="0"/>
              <a:t>nastave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914400" y="571500"/>
            <a:ext cx="7772400" cy="5784850"/>
          </a:xfrm>
        </p:spPr>
        <p:txBody>
          <a:bodyPr>
            <a:normAutofit fontScale="77500" lnSpcReduction="20000"/>
          </a:bodyPr>
          <a:lstStyle/>
          <a:p>
            <a:r>
              <a:rPr lang="en-US" sz="3200" b="1" dirty="0" err="1" smtClean="0"/>
              <a:t>Metodika</a:t>
            </a:r>
            <a:r>
              <a:rPr lang="en-US" sz="3200" b="1" dirty="0" smtClean="0"/>
              <a:t> - "</a:t>
            </a:r>
            <a:r>
              <a:rPr lang="en-US" sz="3200" b="1" dirty="0" err="1" smtClean="0"/>
              <a:t>primenjena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didaktika</a:t>
            </a:r>
            <a:r>
              <a:rPr lang="en-US" sz="3200" b="1" dirty="0" smtClean="0"/>
              <a:t>"</a:t>
            </a:r>
          </a:p>
          <a:p>
            <a:pPr lvl="0"/>
            <a:r>
              <a:rPr lang="en-US" sz="3200" dirty="0" err="1" smtClean="0"/>
              <a:t>primena</a:t>
            </a:r>
            <a:r>
              <a:rPr lang="en-US" sz="3200" dirty="0" smtClean="0"/>
              <a:t> </a:t>
            </a:r>
            <a:r>
              <a:rPr lang="en-US" sz="3200" dirty="0" err="1" smtClean="0"/>
              <a:t>didaktičkih</a:t>
            </a:r>
            <a:r>
              <a:rPr lang="en-US" sz="3200" dirty="0" smtClean="0"/>
              <a:t> </a:t>
            </a:r>
            <a:r>
              <a:rPr lang="en-US" sz="3200" dirty="0" err="1" smtClean="0"/>
              <a:t>načela</a:t>
            </a:r>
            <a:r>
              <a:rPr lang="en-US" sz="3200" dirty="0" smtClean="0"/>
              <a:t>, </a:t>
            </a:r>
            <a:r>
              <a:rPr lang="en-US" sz="3200" dirty="0" err="1" smtClean="0"/>
              <a:t>zakonitosti</a:t>
            </a:r>
            <a:r>
              <a:rPr lang="en-US" sz="3200" dirty="0" smtClean="0"/>
              <a:t>, </a:t>
            </a:r>
            <a:r>
              <a:rPr lang="en-US" sz="3200" dirty="0" err="1" smtClean="0"/>
              <a:t>metoda</a:t>
            </a:r>
            <a:r>
              <a:rPr lang="en-US" sz="3200" dirty="0" smtClean="0"/>
              <a:t>,... u </a:t>
            </a:r>
            <a:r>
              <a:rPr lang="en-US" sz="3200" dirty="0" err="1" smtClean="0"/>
              <a:t>pojedinom</a:t>
            </a:r>
            <a:r>
              <a:rPr lang="en-US" sz="3200" dirty="0" smtClean="0"/>
              <a:t> </a:t>
            </a:r>
            <a:r>
              <a:rPr lang="en-US" sz="3200" dirty="0" err="1" smtClean="0"/>
              <a:t>nastavnom</a:t>
            </a:r>
            <a:r>
              <a:rPr lang="en-US" sz="3200" dirty="0" smtClean="0"/>
              <a:t> </a:t>
            </a:r>
            <a:r>
              <a:rPr lang="en-US" sz="3200" dirty="0" err="1" smtClean="0"/>
              <a:t>predmetu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području</a:t>
            </a:r>
            <a:r>
              <a:rPr lang="en-US" sz="3200" dirty="0" smtClean="0"/>
              <a:t> </a:t>
            </a:r>
          </a:p>
          <a:p>
            <a:pPr lvl="0"/>
            <a:r>
              <a:rPr lang="en-US" sz="3200" dirty="0" err="1" smtClean="0"/>
              <a:t>praktična</a:t>
            </a:r>
            <a:r>
              <a:rPr lang="en-US" sz="3200" dirty="0" smtClean="0"/>
              <a:t> </a:t>
            </a:r>
            <a:r>
              <a:rPr lang="en-US" sz="3200" dirty="0" err="1" smtClean="0"/>
              <a:t>disciplina</a:t>
            </a:r>
            <a:r>
              <a:rPr lang="en-US" sz="3200" dirty="0" smtClean="0"/>
              <a:t> </a:t>
            </a:r>
          </a:p>
          <a:p>
            <a:pPr lvl="0"/>
            <a:r>
              <a:rPr lang="en-US" sz="3200" dirty="0" smtClean="0"/>
              <a:t>u </a:t>
            </a:r>
            <a:r>
              <a:rPr lang="en-US" sz="3200" dirty="0" err="1" smtClean="0"/>
              <a:t>prvom</a:t>
            </a:r>
            <a:r>
              <a:rPr lang="en-US" sz="3200" dirty="0" smtClean="0"/>
              <a:t> </a:t>
            </a:r>
            <a:r>
              <a:rPr lang="en-US" sz="3200" dirty="0" err="1" smtClean="0"/>
              <a:t>planu</a:t>
            </a:r>
            <a:r>
              <a:rPr lang="en-US" sz="3200" dirty="0" smtClean="0"/>
              <a:t> </a:t>
            </a:r>
            <a:r>
              <a:rPr lang="en-US" sz="3200" dirty="0" err="1" smtClean="0"/>
              <a:t>ima</a:t>
            </a:r>
            <a:r>
              <a:rPr lang="en-US" sz="3200" dirty="0" smtClean="0"/>
              <a:t> </a:t>
            </a:r>
            <a:r>
              <a:rPr lang="en-US" sz="3200" dirty="0" err="1" smtClean="0"/>
              <a:t>konkretan</a:t>
            </a:r>
            <a:r>
              <a:rPr lang="en-US" sz="3200" dirty="0" smtClean="0"/>
              <a:t> </a:t>
            </a:r>
            <a:r>
              <a:rPr lang="en-US" sz="3200" dirty="0" err="1" smtClean="0"/>
              <a:t>nastavni</a:t>
            </a:r>
            <a:r>
              <a:rPr lang="en-US" sz="3200" dirty="0" smtClean="0"/>
              <a:t> </a:t>
            </a:r>
            <a:r>
              <a:rPr lang="en-US" sz="3200" dirty="0" err="1" smtClean="0"/>
              <a:t>sadržaj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</a:t>
            </a:r>
            <a:r>
              <a:rPr lang="en-US" sz="3200" dirty="0" err="1" smtClean="0"/>
              <a:t>konkretnog</a:t>
            </a:r>
            <a:r>
              <a:rPr lang="en-US" sz="3200" dirty="0" smtClean="0"/>
              <a:t> </a:t>
            </a:r>
            <a:r>
              <a:rPr lang="en-US" sz="3200" dirty="0" err="1" smtClean="0"/>
              <a:t>nastavnog</a:t>
            </a:r>
            <a:r>
              <a:rPr lang="en-US" sz="3200" dirty="0" smtClean="0"/>
              <a:t> </a:t>
            </a:r>
            <a:r>
              <a:rPr lang="en-US" sz="3200" dirty="0" err="1" smtClean="0"/>
              <a:t>predmeta</a:t>
            </a:r>
            <a:r>
              <a:rPr lang="en-US" sz="3200" dirty="0" smtClean="0"/>
              <a:t> </a:t>
            </a:r>
            <a:r>
              <a:rPr lang="en-US" sz="3200" dirty="0" err="1" smtClean="0"/>
              <a:t>koji</a:t>
            </a:r>
            <a:r>
              <a:rPr lang="en-US" sz="3200" dirty="0" smtClean="0"/>
              <a:t> </a:t>
            </a:r>
            <a:r>
              <a:rPr lang="en-US" sz="3200" dirty="0" err="1" smtClean="0"/>
              <a:t>učenici</a:t>
            </a:r>
            <a:r>
              <a:rPr lang="en-US" sz="3200" dirty="0" smtClean="0"/>
              <a:t> </a:t>
            </a:r>
            <a:r>
              <a:rPr lang="en-US" sz="3200" dirty="0" err="1" smtClean="0"/>
              <a:t>trebaju</a:t>
            </a:r>
            <a:r>
              <a:rPr lang="en-US" sz="3200" dirty="0" smtClean="0"/>
              <a:t> </a:t>
            </a:r>
            <a:r>
              <a:rPr lang="en-US" sz="3200" dirty="0" err="1" smtClean="0"/>
              <a:t>usvojiti</a:t>
            </a:r>
            <a:r>
              <a:rPr lang="en-US" sz="3200" dirty="0" smtClean="0"/>
              <a:t> </a:t>
            </a:r>
            <a:r>
              <a:rPr lang="en-US" sz="3200" dirty="0" err="1" smtClean="0"/>
              <a:t>kao</a:t>
            </a:r>
            <a:r>
              <a:rPr lang="en-US" sz="3200" dirty="0" smtClean="0"/>
              <a:t> </a:t>
            </a:r>
            <a:r>
              <a:rPr lang="en-US" sz="3200" dirty="0" err="1" smtClean="0"/>
              <a:t>znanje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veštinu</a:t>
            </a:r>
            <a:r>
              <a:rPr lang="en-US" sz="3200" dirty="0" smtClean="0"/>
              <a:t> </a:t>
            </a:r>
          </a:p>
          <a:p>
            <a:pPr lvl="0"/>
            <a:r>
              <a:rPr lang="en-US" sz="3200" dirty="0" err="1" smtClean="0"/>
              <a:t>metode</a:t>
            </a:r>
            <a:r>
              <a:rPr lang="en-US" sz="3200" dirty="0" smtClean="0"/>
              <a:t>, </a:t>
            </a:r>
            <a:r>
              <a:rPr lang="en-US" sz="3200" dirty="0" err="1" smtClean="0"/>
              <a:t>oblici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nastavna</a:t>
            </a:r>
            <a:r>
              <a:rPr lang="en-US" sz="3200" dirty="0" smtClean="0"/>
              <a:t> </a:t>
            </a:r>
            <a:r>
              <a:rPr lang="en-US" sz="3200" dirty="0" err="1" smtClean="0"/>
              <a:t>sredstva</a:t>
            </a:r>
            <a:r>
              <a:rPr lang="en-US" sz="3200" dirty="0" smtClean="0"/>
              <a:t> </a:t>
            </a:r>
            <a:r>
              <a:rPr lang="en-US" sz="3200" dirty="0" err="1" smtClean="0"/>
              <a:t>specifični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pojedine</a:t>
            </a:r>
            <a:r>
              <a:rPr lang="en-US" sz="3200" dirty="0" smtClean="0"/>
              <a:t> </a:t>
            </a:r>
            <a:r>
              <a:rPr lang="en-US" sz="3200" dirty="0" err="1" smtClean="0"/>
              <a:t>nastavne</a:t>
            </a:r>
            <a:r>
              <a:rPr lang="en-US" sz="3200" dirty="0" smtClean="0"/>
              <a:t> </a:t>
            </a:r>
            <a:r>
              <a:rPr lang="en-US" sz="3200" dirty="0" err="1" smtClean="0"/>
              <a:t>predmete</a:t>
            </a:r>
            <a:r>
              <a:rPr lang="en-US" sz="3200" dirty="0" smtClean="0"/>
              <a:t> =&gt; </a:t>
            </a:r>
            <a:r>
              <a:rPr lang="en-US" sz="3200" dirty="0" err="1" smtClean="0"/>
              <a:t>metodike</a:t>
            </a:r>
            <a:r>
              <a:rPr lang="en-US" sz="3200" dirty="0" smtClean="0"/>
              <a:t> </a:t>
            </a:r>
            <a:r>
              <a:rPr lang="en-US" sz="3200" dirty="0" err="1" smtClean="0"/>
              <a:t>pojedinih</a:t>
            </a:r>
            <a:r>
              <a:rPr lang="en-US" sz="3200" dirty="0" smtClean="0"/>
              <a:t> </a:t>
            </a:r>
            <a:r>
              <a:rPr lang="en-US" sz="3200" dirty="0" err="1" smtClean="0"/>
              <a:t>nastavnih</a:t>
            </a:r>
            <a:r>
              <a:rPr lang="en-US" sz="3200" dirty="0" smtClean="0"/>
              <a:t> </a:t>
            </a:r>
            <a:r>
              <a:rPr lang="en-US" sz="3200" dirty="0" err="1" smtClean="0"/>
              <a:t>predmeta</a:t>
            </a:r>
            <a:r>
              <a:rPr lang="en-US" sz="3200" dirty="0" smtClean="0"/>
              <a:t>, pa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celina</a:t>
            </a:r>
            <a:r>
              <a:rPr lang="en-US" sz="3200" dirty="0" smtClean="0"/>
              <a:t> </a:t>
            </a:r>
            <a:r>
              <a:rPr lang="en-US" sz="3200" dirty="0" err="1" smtClean="0"/>
              <a:t>unutar</a:t>
            </a:r>
            <a:r>
              <a:rPr lang="en-US" sz="3200" dirty="0" smtClean="0"/>
              <a:t> </a:t>
            </a:r>
            <a:r>
              <a:rPr lang="en-US" sz="3200" dirty="0" err="1" smtClean="0"/>
              <a:t>predmeta</a:t>
            </a:r>
            <a:r>
              <a:rPr lang="en-US" sz="3200" dirty="0" smtClean="0"/>
              <a:t> </a:t>
            </a:r>
          </a:p>
          <a:p>
            <a:pPr lvl="0"/>
            <a:r>
              <a:rPr lang="en-US" sz="3200" dirty="0" err="1" smtClean="0"/>
              <a:t>metodike</a:t>
            </a:r>
            <a:r>
              <a:rPr lang="en-US" sz="3200" dirty="0" smtClean="0"/>
              <a:t> se </a:t>
            </a:r>
            <a:r>
              <a:rPr lang="en-US" sz="3200" dirty="0" err="1" smtClean="0"/>
              <a:t>izvode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</a:t>
            </a:r>
            <a:r>
              <a:rPr lang="en-US" sz="3200" dirty="0" err="1" smtClean="0"/>
              <a:t>međusobnog</a:t>
            </a:r>
            <a:r>
              <a:rPr lang="en-US" sz="3200" dirty="0" smtClean="0"/>
              <a:t> </a:t>
            </a:r>
            <a:r>
              <a:rPr lang="en-US" sz="3200" dirty="0" err="1" smtClean="0"/>
              <a:t>odnosa</a:t>
            </a:r>
            <a:r>
              <a:rPr lang="en-US" sz="3200" dirty="0" smtClean="0"/>
              <a:t> </a:t>
            </a:r>
            <a:r>
              <a:rPr lang="en-US" sz="3200" dirty="0" err="1" smtClean="0"/>
              <a:t>više</a:t>
            </a:r>
            <a:r>
              <a:rPr lang="en-US" sz="3200" dirty="0" smtClean="0"/>
              <a:t> </a:t>
            </a:r>
            <a:r>
              <a:rPr lang="en-US" sz="3200" dirty="0" err="1" smtClean="0"/>
              <a:t>nauka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nau</a:t>
            </a:r>
            <a:r>
              <a:rPr lang="sr-Latn-RS" sz="3200" dirty="0" smtClean="0"/>
              <a:t>č</a:t>
            </a:r>
            <a:r>
              <a:rPr lang="en-US" sz="3200" dirty="0" err="1" smtClean="0"/>
              <a:t>nih</a:t>
            </a:r>
            <a:r>
              <a:rPr lang="en-US" sz="3200" dirty="0" smtClean="0"/>
              <a:t> </a:t>
            </a:r>
            <a:r>
              <a:rPr lang="en-US" sz="3200" dirty="0" err="1" smtClean="0"/>
              <a:t>disciplina</a:t>
            </a:r>
            <a:r>
              <a:rPr lang="en-US" sz="3200" dirty="0" smtClean="0"/>
              <a:t>: </a:t>
            </a:r>
          </a:p>
          <a:p>
            <a:pPr lvl="1"/>
            <a:r>
              <a:rPr lang="en-US" sz="2800" dirty="0" err="1" smtClean="0"/>
              <a:t>psihologije</a:t>
            </a:r>
            <a:r>
              <a:rPr lang="en-US" sz="2800" dirty="0" smtClean="0"/>
              <a:t> (</a:t>
            </a:r>
            <a:r>
              <a:rPr lang="en-US" sz="2800" dirty="0" err="1" smtClean="0"/>
              <a:t>učenik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svojim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karakteristikama</a:t>
            </a:r>
            <a:r>
              <a:rPr lang="en-US" sz="2800" dirty="0" smtClean="0"/>
              <a:t>) </a:t>
            </a:r>
          </a:p>
          <a:p>
            <a:pPr lvl="1"/>
            <a:r>
              <a:rPr lang="en-US" sz="2800" dirty="0" err="1" smtClean="0"/>
              <a:t>matične</a:t>
            </a:r>
            <a:r>
              <a:rPr lang="en-US" sz="2800" dirty="0" smtClean="0"/>
              <a:t> </a:t>
            </a:r>
            <a:r>
              <a:rPr lang="en-US" sz="2800" dirty="0" err="1" smtClean="0"/>
              <a:t>znanosti</a:t>
            </a:r>
            <a:r>
              <a:rPr lang="en-US" sz="2800" dirty="0" smtClean="0"/>
              <a:t> (</a:t>
            </a:r>
            <a:r>
              <a:rPr lang="en-US" sz="2800" dirty="0" err="1" smtClean="0"/>
              <a:t>nastavni</a:t>
            </a:r>
            <a:r>
              <a:rPr lang="en-US" sz="2800" dirty="0" smtClean="0"/>
              <a:t> </a:t>
            </a:r>
            <a:r>
              <a:rPr lang="en-US" sz="2800" dirty="0" err="1" smtClean="0"/>
              <a:t>sadržaji</a:t>
            </a:r>
            <a:r>
              <a:rPr lang="en-US" sz="2800" dirty="0" smtClean="0"/>
              <a:t>) </a:t>
            </a:r>
          </a:p>
          <a:p>
            <a:pPr lvl="1"/>
            <a:r>
              <a:rPr lang="en-US" sz="2800" dirty="0" err="1" smtClean="0"/>
              <a:t>pedagogije</a:t>
            </a:r>
            <a:r>
              <a:rPr lang="en-US" sz="2800" dirty="0" smtClean="0"/>
              <a:t> (</a:t>
            </a:r>
            <a:r>
              <a:rPr lang="en-US" sz="2800" dirty="0" err="1" smtClean="0"/>
              <a:t>kako</a:t>
            </a:r>
            <a:r>
              <a:rPr lang="en-US" sz="2800" dirty="0" smtClean="0"/>
              <a:t> se </a:t>
            </a:r>
            <a:r>
              <a:rPr lang="en-US" sz="2800" dirty="0" err="1" smtClean="0"/>
              <a:t>učeniku</a:t>
            </a:r>
            <a:r>
              <a:rPr lang="en-US" sz="2800" dirty="0" smtClean="0"/>
              <a:t> </a:t>
            </a:r>
            <a:r>
              <a:rPr lang="en-US" sz="2800" dirty="0" err="1" smtClean="0"/>
              <a:t>prenose</a:t>
            </a:r>
            <a:r>
              <a:rPr lang="en-US" sz="2800" dirty="0" smtClean="0"/>
              <a:t> </a:t>
            </a:r>
            <a:r>
              <a:rPr lang="en-US" sz="2800" dirty="0" err="1" smtClean="0"/>
              <a:t>nastavni</a:t>
            </a:r>
            <a:r>
              <a:rPr lang="en-US" sz="2800" dirty="0" smtClean="0"/>
              <a:t> </a:t>
            </a:r>
            <a:r>
              <a:rPr lang="en-US" sz="2800" dirty="0" err="1" smtClean="0"/>
              <a:t>sadržaji</a:t>
            </a:r>
            <a:r>
              <a:rPr lang="en-US" sz="2800" dirty="0" smtClean="0"/>
              <a:t>) </a:t>
            </a:r>
          </a:p>
          <a:p>
            <a:pPr lvl="1"/>
            <a:r>
              <a:rPr lang="en-US" sz="2800" dirty="0" err="1" smtClean="0"/>
              <a:t>sociologija</a:t>
            </a:r>
            <a:r>
              <a:rPr lang="en-US" sz="2800" dirty="0" smtClean="0"/>
              <a:t>, </a:t>
            </a:r>
            <a:r>
              <a:rPr lang="en-US" sz="2800" dirty="0" err="1" smtClean="0"/>
              <a:t>etika</a:t>
            </a:r>
            <a:r>
              <a:rPr lang="en-US" sz="2800" dirty="0" smtClean="0"/>
              <a:t>, </a:t>
            </a:r>
            <a:r>
              <a:rPr lang="en-US" sz="2800" dirty="0" err="1" smtClean="0"/>
              <a:t>logika</a:t>
            </a:r>
            <a:r>
              <a:rPr lang="en-US" sz="2800" dirty="0" smtClean="0"/>
              <a:t>, ...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subTitle" idx="1"/>
          </p:nvPr>
        </p:nvSpPr>
        <p:spPr>
          <a:xfrm>
            <a:off x="1371600" y="500063"/>
            <a:ext cx="6400800" cy="5138737"/>
          </a:xfrm>
        </p:spPr>
        <p:txBody>
          <a:bodyPr>
            <a:normAutofit/>
          </a:bodyPr>
          <a:lstStyle/>
          <a:p>
            <a:r>
              <a:rPr lang="en-US" sz="2400" b="1" i="1" dirty="0" err="1"/>
              <a:t>Fizička</a:t>
            </a:r>
            <a:r>
              <a:rPr lang="en-US" sz="2400" b="1" i="1" dirty="0"/>
              <a:t> </a:t>
            </a:r>
            <a:r>
              <a:rPr lang="en-US" sz="2400" b="1" i="1" dirty="0" err="1"/>
              <a:t>kultura</a:t>
            </a:r>
            <a:r>
              <a:rPr lang="en-US" sz="2400" b="1" dirty="0"/>
              <a:t> </a:t>
            </a:r>
            <a:r>
              <a:rPr lang="en-US" sz="2400" b="1" i="1" dirty="0" err="1"/>
              <a:t>predstavlja</a:t>
            </a:r>
            <a:r>
              <a:rPr lang="en-US" sz="2400" b="1" i="1" dirty="0"/>
              <a:t> </a:t>
            </a:r>
            <a:r>
              <a:rPr lang="en-US" sz="2400" b="1" i="1" dirty="0" err="1"/>
              <a:t>deo</a:t>
            </a:r>
            <a:r>
              <a:rPr lang="en-US" sz="2400" b="1" i="1" dirty="0"/>
              <a:t> </a:t>
            </a:r>
            <a:r>
              <a:rPr lang="en-US" sz="2400" b="1" i="1" dirty="0" err="1"/>
              <a:t>materijalnih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duhovnih</a:t>
            </a:r>
            <a:r>
              <a:rPr lang="en-US" sz="2400" b="1" i="1" dirty="0"/>
              <a:t> </a:t>
            </a:r>
            <a:r>
              <a:rPr lang="en-US" sz="2400" b="1" i="1" dirty="0" err="1"/>
              <a:t>vrednosti</a:t>
            </a:r>
            <a:r>
              <a:rPr lang="en-US" sz="2400" b="1" dirty="0"/>
              <a:t> </a:t>
            </a:r>
            <a:r>
              <a:rPr lang="en-US" sz="2400" b="1" i="1" dirty="0" err="1"/>
              <a:t>društva</a:t>
            </a:r>
            <a:r>
              <a:rPr lang="en-US" sz="2400" b="1" i="1" dirty="0"/>
              <a:t> </a:t>
            </a:r>
            <a:r>
              <a:rPr lang="en-US" sz="2400" b="1" i="1" dirty="0" err="1"/>
              <a:t>usmerenih</a:t>
            </a:r>
            <a:r>
              <a:rPr lang="en-US" sz="2400" b="1" i="1" dirty="0"/>
              <a:t>, </a:t>
            </a:r>
            <a:r>
              <a:rPr lang="en-US" sz="2400" b="1" i="1" dirty="0" err="1"/>
              <a:t>posebnim</a:t>
            </a:r>
            <a:r>
              <a:rPr lang="en-US" sz="2400" b="1" i="1" dirty="0"/>
              <a:t>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b="1" i="1" dirty="0" err="1"/>
              <a:t>raznovrsnim</a:t>
            </a:r>
            <a:r>
              <a:rPr lang="en-US" sz="2400" b="1" dirty="0"/>
              <a:t> </a:t>
            </a:r>
            <a:r>
              <a:rPr lang="en-US" sz="2400" b="1" i="1" dirty="0" err="1"/>
              <a:t>kretnim</a:t>
            </a:r>
            <a:r>
              <a:rPr lang="en-US" sz="2400" b="1" i="1" dirty="0"/>
              <a:t> (</a:t>
            </a:r>
            <a:r>
              <a:rPr lang="en-US" sz="2400" b="1" i="1" dirty="0" err="1"/>
              <a:t>motoričkim</a:t>
            </a:r>
            <a:r>
              <a:rPr lang="en-US" sz="2400" b="1" i="1" dirty="0"/>
              <a:t>) </a:t>
            </a:r>
            <a:r>
              <a:rPr lang="en-US" sz="2400" b="1" i="1" dirty="0" err="1"/>
              <a:t>aktivnostima</a:t>
            </a:r>
            <a:r>
              <a:rPr lang="en-US" sz="2400" b="1" i="1" dirty="0"/>
              <a:t>, ka </a:t>
            </a:r>
            <a:r>
              <a:rPr lang="en-US" sz="2400" b="1" i="1" dirty="0" err="1"/>
              <a:t>optimalnom</a:t>
            </a:r>
            <a:endParaRPr lang="en-US" sz="2400" b="1" dirty="0"/>
          </a:p>
          <a:p>
            <a:r>
              <a:rPr lang="en-US" sz="2400" b="1" i="1" dirty="0"/>
              <a:t>bio-</a:t>
            </a:r>
            <a:r>
              <a:rPr lang="en-US" sz="2400" b="1" i="1" dirty="0" err="1"/>
              <a:t>psiho</a:t>
            </a:r>
            <a:r>
              <a:rPr lang="en-US" sz="2400" b="1" i="1" dirty="0"/>
              <a:t>-</a:t>
            </a:r>
            <a:r>
              <a:rPr lang="en-US" sz="2400" b="1" i="1" dirty="0" err="1"/>
              <a:t>socijalnom</a:t>
            </a:r>
            <a:r>
              <a:rPr lang="en-US" sz="2400" b="1" i="1" dirty="0"/>
              <a:t> </a:t>
            </a:r>
            <a:r>
              <a:rPr lang="en-US" sz="2400" b="1" i="1" dirty="0" err="1"/>
              <a:t>statusu</a:t>
            </a:r>
            <a:r>
              <a:rPr lang="en-US" sz="2400" b="1" i="1" dirty="0"/>
              <a:t> </a:t>
            </a:r>
            <a:r>
              <a:rPr lang="en-US" sz="2400" b="1" i="1" dirty="0" err="1"/>
              <a:t>čoveka</a:t>
            </a:r>
            <a:r>
              <a:rPr lang="en-US" sz="2400" b="1" i="1" dirty="0"/>
              <a:t>.</a:t>
            </a:r>
            <a:endParaRPr lang="en-US" sz="2400" b="1" dirty="0"/>
          </a:p>
          <a:p>
            <a:r>
              <a:rPr lang="en-US" sz="2400" b="1" i="1" dirty="0"/>
              <a:t> </a:t>
            </a:r>
            <a:endParaRPr lang="en-US" sz="2400" b="1" dirty="0"/>
          </a:p>
          <a:p>
            <a:r>
              <a:rPr lang="en-US" sz="2400" b="1" i="1" dirty="0" err="1"/>
              <a:t>Fizičko</a:t>
            </a:r>
            <a:r>
              <a:rPr lang="en-US" sz="2400" b="1" i="1" dirty="0"/>
              <a:t> </a:t>
            </a:r>
            <a:r>
              <a:rPr lang="en-US" sz="2400" b="1" i="1" dirty="0" err="1"/>
              <a:t>vaspitanje</a:t>
            </a:r>
            <a:r>
              <a:rPr lang="en-US" sz="2400" b="1" dirty="0"/>
              <a:t>, </a:t>
            </a:r>
            <a:r>
              <a:rPr lang="en-US" sz="2400" b="1" dirty="0" err="1"/>
              <a:t>više</a:t>
            </a:r>
            <a:r>
              <a:rPr lang="en-US" sz="2400" b="1" dirty="0"/>
              <a:t> </a:t>
            </a:r>
            <a:r>
              <a:rPr lang="en-US" sz="2400" b="1" dirty="0" err="1"/>
              <a:t>od</a:t>
            </a:r>
            <a:r>
              <a:rPr lang="en-US" sz="2400" b="1" dirty="0"/>
              <a:t> </a:t>
            </a:r>
            <a:r>
              <a:rPr lang="en-US" sz="2400" b="1" dirty="0" err="1"/>
              <a:t>dve</a:t>
            </a:r>
            <a:r>
              <a:rPr lang="en-US" sz="2400" b="1" dirty="0"/>
              <a:t> </a:t>
            </a:r>
            <a:r>
              <a:rPr lang="en-US" sz="2400" b="1" dirty="0" err="1"/>
              <a:t>decenije</a:t>
            </a:r>
            <a:r>
              <a:rPr lang="en-US" sz="2400" b="1" dirty="0"/>
              <a:t>, </a:t>
            </a:r>
            <a:r>
              <a:rPr lang="en-US" sz="2400" b="1" dirty="0" err="1"/>
              <a:t>nije</a:t>
            </a:r>
            <a:r>
              <a:rPr lang="en-US" sz="2400" b="1" dirty="0"/>
              <a:t> </a:t>
            </a:r>
            <a:r>
              <a:rPr lang="en-US" sz="2400" b="1" dirty="0" err="1"/>
              <a:t>samo</a:t>
            </a:r>
            <a:r>
              <a:rPr lang="en-US" sz="2400" b="1" dirty="0"/>
              <a:t> </a:t>
            </a:r>
            <a:r>
              <a:rPr lang="en-US" sz="2400" b="1" dirty="0" err="1"/>
              <a:t>nastavni</a:t>
            </a:r>
            <a:r>
              <a:rPr lang="en-US" sz="2400" b="1" dirty="0"/>
              <a:t> </a:t>
            </a:r>
            <a:r>
              <a:rPr lang="en-US" sz="2400" b="1" dirty="0" err="1"/>
              <a:t>predmet</a:t>
            </a:r>
            <a:r>
              <a:rPr lang="en-US" sz="2400" b="1" dirty="0"/>
              <a:t> </a:t>
            </a:r>
            <a:r>
              <a:rPr lang="en-US" sz="2400" b="1" dirty="0" err="1"/>
              <a:t>već</a:t>
            </a:r>
            <a:r>
              <a:rPr lang="en-US" sz="2400" b="1" dirty="0"/>
              <a:t> </a:t>
            </a:r>
            <a:r>
              <a:rPr lang="en-US" sz="2400" b="1" dirty="0" err="1"/>
              <a:t>prvenstveno</a:t>
            </a:r>
            <a:r>
              <a:rPr lang="en-US" sz="2400" b="1" dirty="0"/>
              <a:t> </a:t>
            </a:r>
            <a:r>
              <a:rPr lang="en-US" sz="2400" b="1" dirty="0" err="1"/>
              <a:t>nastavno-naučna</a:t>
            </a:r>
            <a:r>
              <a:rPr lang="en-US" sz="2400" b="1" dirty="0"/>
              <a:t> oblast, </a:t>
            </a:r>
            <a:r>
              <a:rPr lang="en-US" sz="2400" b="1" dirty="0" err="1"/>
              <a:t>odnosno</a:t>
            </a:r>
            <a:r>
              <a:rPr lang="en-US" sz="2400" b="1" dirty="0"/>
              <a:t> </a:t>
            </a:r>
            <a:r>
              <a:rPr lang="en-US" sz="2400" b="1" dirty="0" err="1"/>
              <a:t>obrazovno-vaspitno</a:t>
            </a:r>
            <a:r>
              <a:rPr lang="en-US" sz="2400" b="1" dirty="0"/>
              <a:t> </a:t>
            </a:r>
            <a:r>
              <a:rPr lang="en-US" sz="2400" b="1" dirty="0" err="1"/>
              <a:t>područje</a:t>
            </a:r>
            <a:r>
              <a:rPr lang="en-US" sz="2400" b="1" dirty="0"/>
              <a:t>, </a:t>
            </a:r>
            <a:r>
              <a:rPr lang="en-US" sz="2400" b="1" dirty="0" err="1"/>
              <a:t>što</a:t>
            </a:r>
            <a:r>
              <a:rPr lang="en-US" sz="2400" b="1" dirty="0"/>
              <a:t> je </a:t>
            </a:r>
            <a:r>
              <a:rPr lang="en-US" sz="2400" b="1" dirty="0" err="1"/>
              <a:t>pomak</a:t>
            </a:r>
            <a:r>
              <a:rPr lang="en-US" sz="2400" b="1" dirty="0"/>
              <a:t> </a:t>
            </a:r>
            <a:r>
              <a:rPr lang="en-US" sz="2400" b="1" dirty="0" err="1"/>
              <a:t>od</a:t>
            </a:r>
            <a:r>
              <a:rPr lang="en-US" sz="2400" b="1" dirty="0"/>
              <a:t> </a:t>
            </a:r>
            <a:r>
              <a:rPr lang="en-US" sz="2400" b="1" dirty="0" err="1"/>
              <a:t>veštinarstva</a:t>
            </a:r>
            <a:r>
              <a:rPr lang="en-US" sz="2400" b="1" dirty="0"/>
              <a:t> (</a:t>
            </a:r>
            <a:r>
              <a:rPr lang="en-US" sz="2400" b="1" dirty="0" err="1"/>
              <a:t>tj</a:t>
            </a:r>
            <a:r>
              <a:rPr lang="en-US" sz="2400" b="1" dirty="0"/>
              <a:t>. </a:t>
            </a:r>
            <a:r>
              <a:rPr lang="en-US" sz="2400" b="1" dirty="0" err="1"/>
              <a:t>nastavnog</a:t>
            </a:r>
            <a:r>
              <a:rPr lang="en-US" sz="2400" b="1" dirty="0"/>
              <a:t> </a:t>
            </a:r>
            <a:r>
              <a:rPr lang="en-US" sz="2400" b="1" dirty="0" err="1"/>
              <a:t>predmeta</a:t>
            </a:r>
            <a:r>
              <a:rPr lang="en-US" sz="2400" b="1" dirty="0"/>
              <a:t>) ka </a:t>
            </a:r>
            <a:r>
              <a:rPr lang="en-US" sz="2400" b="1" dirty="0" err="1"/>
              <a:t>širem</a:t>
            </a:r>
            <a:r>
              <a:rPr lang="en-US" sz="2400" b="1" dirty="0"/>
              <a:t>, </a:t>
            </a:r>
            <a:r>
              <a:rPr lang="en-US" sz="2400" b="1" dirty="0" err="1"/>
              <a:t>obrazovno-vaspitnom</a:t>
            </a:r>
            <a:r>
              <a:rPr lang="en-US" sz="2400" b="1" dirty="0"/>
              <a:t> </a:t>
            </a:r>
            <a:r>
              <a:rPr lang="en-US" sz="2400" b="1" dirty="0" err="1"/>
              <a:t>oblikovanju</a:t>
            </a:r>
            <a:r>
              <a:rPr lang="en-US" sz="2400" b="1" dirty="0"/>
              <a:t> </a:t>
            </a:r>
            <a:r>
              <a:rPr lang="en-US" sz="2400" b="1" dirty="0" err="1"/>
              <a:t>mlade</a:t>
            </a:r>
            <a:r>
              <a:rPr lang="en-US" sz="2400" b="1" dirty="0"/>
              <a:t> </a:t>
            </a:r>
            <a:r>
              <a:rPr lang="en-US" sz="2400" b="1" dirty="0" err="1"/>
              <a:t>ličnosti</a:t>
            </a:r>
            <a:r>
              <a:rPr lang="en-US" sz="2400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>
            <a:normAutofit/>
          </a:bodyPr>
          <a:lstStyle/>
          <a:p>
            <a:r>
              <a:rPr lang="en-US" sz="2400" b="1" i="1" dirty="0" err="1" smtClean="0"/>
              <a:t>Fizičko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vaspitanje</a:t>
            </a:r>
            <a:r>
              <a:rPr lang="en-US" sz="2400" b="1" i="1" dirty="0" smtClean="0"/>
              <a:t> </a:t>
            </a:r>
            <a:r>
              <a:rPr lang="en-US" sz="2400" b="1" dirty="0" smtClean="0"/>
              <a:t>je </a:t>
            </a:r>
            <a:r>
              <a:rPr lang="en-US" sz="2400" b="1" dirty="0" err="1" smtClean="0"/>
              <a:t>najorganizovaniji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najsistematičniji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stručno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vođen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obrazovno-vaspitni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proces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kojem</a:t>
            </a:r>
            <a:r>
              <a:rPr lang="en-US" sz="2400" b="1" dirty="0" smtClean="0"/>
              <a:t> se, </a:t>
            </a:r>
            <a:r>
              <a:rPr lang="en-US" sz="2400" dirty="0" smtClean="0"/>
              <a:t>u </a:t>
            </a:r>
            <a:r>
              <a:rPr lang="en-US" sz="2400" dirty="0" err="1" smtClean="0"/>
              <a:t>povezanosti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ostalim</a:t>
            </a:r>
            <a:r>
              <a:rPr lang="en-US" sz="2400" dirty="0" smtClean="0"/>
              <a:t> </a:t>
            </a:r>
            <a:r>
              <a:rPr lang="en-US" sz="2400" dirty="0" err="1" smtClean="0"/>
              <a:t>obrazovno-vaspitnim</a:t>
            </a:r>
            <a:r>
              <a:rPr lang="en-US" sz="2400" dirty="0" smtClean="0"/>
              <a:t> </a:t>
            </a:r>
            <a:r>
              <a:rPr lang="en-US" sz="2400" dirty="0" err="1" smtClean="0"/>
              <a:t>područjima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sistematskim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različitim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specifičnim</a:t>
            </a:r>
            <a:r>
              <a:rPr lang="en-US" sz="2400" b="1" dirty="0" smtClean="0"/>
              <a:t> </a:t>
            </a:r>
            <a:r>
              <a:rPr lang="en-US" sz="2400" b="1" i="1" dirty="0" err="1" smtClean="0"/>
              <a:t>kretnim</a:t>
            </a:r>
            <a:r>
              <a:rPr lang="en-US" sz="2400" b="1" i="1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tzv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motoričkim</a:t>
            </a:r>
            <a:r>
              <a:rPr lang="en-US" sz="2400" b="1" dirty="0" smtClean="0"/>
              <a:t>)</a:t>
            </a:r>
            <a:r>
              <a:rPr lang="en-US" sz="2400" dirty="0" smtClean="0"/>
              <a:t> </a:t>
            </a:r>
            <a:r>
              <a:rPr lang="en-US" sz="2400" b="1" i="1" dirty="0" err="1" smtClean="0"/>
              <a:t>aktivnostima</a:t>
            </a:r>
            <a:r>
              <a:rPr lang="en-US" sz="2400" b="1" i="1" dirty="0" smtClean="0"/>
              <a:t> </a:t>
            </a:r>
            <a:r>
              <a:rPr lang="en-US" sz="2400" b="1" dirty="0" err="1" smtClean="0"/>
              <a:t>teži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ostvarenju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glavnih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ciljeva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našeg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socijalnog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sistema</a:t>
            </a:r>
            <a:r>
              <a:rPr lang="en-US" sz="2400" b="1" dirty="0" smtClean="0"/>
              <a:t> (</a:t>
            </a:r>
            <a:r>
              <a:rPr lang="en-US" sz="2400" dirty="0" err="1" smtClean="0"/>
              <a:t>razvijanje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motoričkih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sposobnosti</a:t>
            </a:r>
            <a:r>
              <a:rPr lang="en-US" sz="2400" b="1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sticanje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motoričkih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umenja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navika</a:t>
            </a:r>
            <a:r>
              <a:rPr lang="en-US" sz="2400" b="1" dirty="0" smtClean="0"/>
              <a:t>),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vrednosti</a:t>
            </a:r>
            <a:r>
              <a:rPr lang="en-US" sz="2400" dirty="0" smtClean="0"/>
              <a:t> </a:t>
            </a:r>
            <a:r>
              <a:rPr lang="en-US" sz="2400" dirty="0" err="1" smtClean="0"/>
              <a:t>koje</a:t>
            </a:r>
            <a:r>
              <a:rPr lang="en-US" sz="2400" dirty="0" smtClean="0"/>
              <a:t> se </a:t>
            </a:r>
            <a:r>
              <a:rPr lang="en-US" sz="2400" dirty="0" err="1" smtClean="0"/>
              <a:t>žele</a:t>
            </a:r>
            <a:r>
              <a:rPr lang="en-US" sz="2400" dirty="0" smtClean="0"/>
              <a:t> </a:t>
            </a:r>
            <a:r>
              <a:rPr lang="en-US" sz="2400" dirty="0" err="1" smtClean="0"/>
              <a:t>dostići</a:t>
            </a:r>
            <a:r>
              <a:rPr lang="en-US" sz="2400" dirty="0" smtClean="0"/>
              <a:t>, u </a:t>
            </a:r>
            <a:r>
              <a:rPr lang="en-US" sz="2400" dirty="0" err="1" smtClean="0"/>
              <a:t>širem</a:t>
            </a:r>
            <a:r>
              <a:rPr lang="en-US" sz="2400" dirty="0" smtClean="0"/>
              <a:t> </a:t>
            </a:r>
            <a:r>
              <a:rPr lang="en-US" sz="2400" dirty="0" err="1" smtClean="0"/>
              <a:t>celokupnom</a:t>
            </a:r>
            <a:r>
              <a:rPr lang="en-US" sz="2400" dirty="0" smtClean="0"/>
              <a:t> </a:t>
            </a:r>
            <a:r>
              <a:rPr lang="en-US" sz="2400" dirty="0" err="1" smtClean="0"/>
              <a:t>razvoju</a:t>
            </a:r>
            <a:r>
              <a:rPr lang="en-US" sz="2400" dirty="0" smtClean="0"/>
              <a:t> </a:t>
            </a:r>
            <a:r>
              <a:rPr lang="en-US" sz="2400" dirty="0" err="1" smtClean="0"/>
              <a:t>ličnosti</a:t>
            </a:r>
            <a:r>
              <a:rPr lang="en-US" sz="2400" dirty="0" smtClean="0"/>
              <a:t>”.</a:t>
            </a:r>
            <a:endParaRPr lang="en-US" sz="2400" dirty="0" smtClean="0"/>
          </a:p>
          <a:p>
            <a:r>
              <a:rPr lang="en-US" sz="2400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914400" y="357188"/>
            <a:ext cx="7772400" cy="5999162"/>
          </a:xfrm>
        </p:spPr>
        <p:txBody>
          <a:bodyPr>
            <a:noAutofit/>
          </a:bodyPr>
          <a:lstStyle/>
          <a:p>
            <a:r>
              <a:rPr lang="en-US" sz="1800" b="1" i="1" dirty="0" err="1" smtClean="0"/>
              <a:t>Fizička</a:t>
            </a:r>
            <a:r>
              <a:rPr lang="en-US" sz="1800" b="1" i="1" dirty="0" smtClean="0"/>
              <a:t> </a:t>
            </a:r>
            <a:r>
              <a:rPr lang="en-US" sz="1800" b="1" dirty="0" smtClean="0"/>
              <a:t>(</a:t>
            </a:r>
            <a:r>
              <a:rPr lang="en-US" sz="1800" b="1" i="1" dirty="0" err="1" smtClean="0"/>
              <a:t>telesna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vežba</a:t>
            </a:r>
            <a:r>
              <a:rPr lang="en-US" sz="1800" b="1" dirty="0" smtClean="0"/>
              <a:t> je, </a:t>
            </a:r>
            <a:r>
              <a:rPr lang="en-US" sz="1800" b="1" dirty="0" err="1" smtClean="0"/>
              <a:t>kao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osnovno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sredstvo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ili</a:t>
            </a:r>
            <a:r>
              <a:rPr lang="en-US" sz="1800" b="1" dirty="0" smtClean="0"/>
              <a:t> „operator”) </a:t>
            </a:r>
            <a:r>
              <a:rPr lang="en-US" sz="1800" b="1" dirty="0" err="1" smtClean="0"/>
              <a:t>fizičkog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vaspitanja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učenika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posebno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odabrana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oblikovana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metodička</a:t>
            </a:r>
            <a:r>
              <a:rPr lang="en-US" sz="1800" dirty="0" smtClean="0"/>
              <a:t> </a:t>
            </a:r>
            <a:r>
              <a:rPr lang="en-US" sz="1800" b="1" dirty="0" err="1" smtClean="0"/>
              <a:t>kretna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motorička</a:t>
            </a:r>
            <a:r>
              <a:rPr lang="en-US" sz="1800" b="1" dirty="0" smtClean="0"/>
              <a:t>) </a:t>
            </a:r>
            <a:r>
              <a:rPr lang="en-US" sz="1800" b="1" i="1" dirty="0" err="1" smtClean="0"/>
              <a:t>aktivnost</a:t>
            </a:r>
            <a:r>
              <a:rPr lang="en-US" sz="1800" b="1" i="1" dirty="0" smtClean="0"/>
              <a:t> </a:t>
            </a:r>
            <a:r>
              <a:rPr lang="en-US" sz="1800" b="1" dirty="0" err="1" smtClean="0"/>
              <a:t>ili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sistem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pokreta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</a:t>
            </a:r>
            <a:r>
              <a:rPr lang="en-US" sz="1800" dirty="0" smtClean="0"/>
              <a:t> </a:t>
            </a:r>
            <a:r>
              <a:rPr lang="en-US" sz="1800" b="1" dirty="0" err="1" smtClean="0"/>
              <a:t>kretanja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objedinjenih</a:t>
            </a:r>
            <a:r>
              <a:rPr lang="en-US" sz="1800" b="1" dirty="0" smtClean="0"/>
              <a:t> u </a:t>
            </a:r>
            <a:r>
              <a:rPr lang="en-US" sz="1800" b="1" dirty="0" err="1" smtClean="0"/>
              <a:t>relativno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zaokružene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strukturne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celine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kojoj</a:t>
            </a:r>
            <a:r>
              <a:rPr lang="en-US" sz="1800" b="1" dirty="0" smtClean="0"/>
              <a:t> je, </a:t>
            </a:r>
            <a:r>
              <a:rPr lang="en-US" sz="1800" b="1" dirty="0" err="1" smtClean="0"/>
              <a:t>prvenstveno</a:t>
            </a:r>
            <a:r>
              <a:rPr lang="en-US" sz="1800" b="1" dirty="0" smtClean="0"/>
              <a:t>, </a:t>
            </a:r>
            <a:endParaRPr lang="en-US" sz="1800" dirty="0" smtClean="0"/>
          </a:p>
          <a:p>
            <a:r>
              <a:rPr lang="en-US" sz="1800" b="1" dirty="0" smtClean="0"/>
              <a:t>a) </a:t>
            </a:r>
            <a:r>
              <a:rPr lang="en-US" sz="1800" b="1" i="1" dirty="0" err="1" smtClean="0"/>
              <a:t>biološki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cilj</a:t>
            </a:r>
            <a:r>
              <a:rPr lang="en-US" sz="1800" dirty="0" smtClean="0"/>
              <a:t> 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dostizanje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optimalnog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nivoa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motoričkih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sposobnosti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r>
              <a:rPr lang="en-US" sz="1800" b="1" dirty="0" smtClean="0"/>
              <a:t>b) </a:t>
            </a:r>
            <a:r>
              <a:rPr lang="en-US" sz="1800" b="1" i="1" dirty="0" err="1" smtClean="0"/>
              <a:t>pedagoški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cilj</a:t>
            </a:r>
            <a:r>
              <a:rPr lang="en-US" sz="1800" b="1" i="1" dirty="0" smtClean="0"/>
              <a:t> 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sticanje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motoričke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informisanosti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samim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sticanjem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kretnih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umenja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navika</a:t>
            </a:r>
            <a:r>
              <a:rPr lang="en-US" sz="1800" b="1" dirty="0" smtClean="0"/>
              <a:t>)”. </a:t>
            </a:r>
            <a:endParaRPr lang="en-US" sz="1800" dirty="0" smtClean="0"/>
          </a:p>
          <a:p>
            <a:r>
              <a:rPr lang="en-US" sz="1800" dirty="0" smtClean="0"/>
              <a:t> </a:t>
            </a:r>
          </a:p>
          <a:p>
            <a:r>
              <a:rPr lang="en-US" sz="1800" b="1" dirty="0" err="1" smtClean="0"/>
              <a:t>Fizičko</a:t>
            </a:r>
            <a:r>
              <a:rPr lang="en-US" sz="1800" b="1" dirty="0" smtClean="0"/>
              <a:t> (</a:t>
            </a:r>
            <a:r>
              <a:rPr lang="en-US" sz="1800" b="1" i="1" dirty="0" err="1" smtClean="0"/>
              <a:t>telesno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vežbanje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kao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proces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ili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aktivnost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primene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fizičkih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telesnih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vežbi</a:t>
            </a:r>
            <a:r>
              <a:rPr lang="en-US" sz="1800" b="1" dirty="0" smtClean="0"/>
              <a:t>,</a:t>
            </a:r>
            <a:endParaRPr lang="en-US" sz="1800" dirty="0" smtClean="0"/>
          </a:p>
          <a:p>
            <a:r>
              <a:rPr lang="en-US" sz="1800" b="1" dirty="0" err="1" smtClean="0"/>
              <a:t>jeste</a:t>
            </a:r>
            <a:r>
              <a:rPr lang="en-US" sz="1800" b="1" dirty="0" smtClean="0"/>
              <a:t> </a:t>
            </a:r>
            <a:r>
              <a:rPr lang="en-US" sz="1800" b="1" i="1" dirty="0" err="1" smtClean="0"/>
              <a:t>proces</a:t>
            </a:r>
            <a:r>
              <a:rPr lang="en-US" sz="1800" b="1" i="1" dirty="0" smtClean="0"/>
              <a:t> </a:t>
            </a:r>
            <a:r>
              <a:rPr lang="en-US" sz="1800" b="1" dirty="0" err="1" smtClean="0"/>
              <a:t>prilagođavanja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kojim</a:t>
            </a:r>
            <a:r>
              <a:rPr lang="en-US" sz="1800" b="1" dirty="0" smtClean="0"/>
              <a:t> se, </a:t>
            </a:r>
            <a:r>
              <a:rPr lang="en-US" sz="1800" b="1" dirty="0" err="1" smtClean="0"/>
              <a:t>primenom</a:t>
            </a:r>
            <a:r>
              <a:rPr lang="en-US" sz="1800" dirty="0" smtClean="0"/>
              <a:t> </a:t>
            </a:r>
            <a:r>
              <a:rPr lang="en-US" sz="1800" b="1" dirty="0" err="1" smtClean="0"/>
              <a:t>različitih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motoričkih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kretnih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aktivnosti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odnosno</a:t>
            </a:r>
            <a:r>
              <a:rPr lang="en-US" sz="1800" dirty="0" smtClean="0"/>
              <a:t> </a:t>
            </a:r>
            <a:r>
              <a:rPr lang="en-US" sz="1800" b="1" dirty="0" err="1" smtClean="0"/>
              <a:t>putem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sistematskog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ponavljanja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telesnih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vežbi</a:t>
            </a:r>
            <a:r>
              <a:rPr lang="en-US" sz="1800" dirty="0" smtClean="0"/>
              <a:t> 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kao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složenog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neurofiziološkog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biodinamičkog</a:t>
            </a:r>
            <a:r>
              <a:rPr lang="en-US" sz="1800" dirty="0" smtClean="0"/>
              <a:t> </a:t>
            </a:r>
            <a:r>
              <a:rPr lang="en-US" sz="1800" b="1" dirty="0" err="1" smtClean="0"/>
              <a:t>procesa</a:t>
            </a:r>
            <a:r>
              <a:rPr lang="en-US" sz="1800" b="1" dirty="0" smtClean="0"/>
              <a:t>), </a:t>
            </a:r>
            <a:r>
              <a:rPr lang="en-US" sz="1800" b="1" dirty="0" err="1" smtClean="0"/>
              <a:t>izazivaju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pozitivne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promene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čovekovih</a:t>
            </a:r>
            <a:endParaRPr lang="en-US" sz="1800" dirty="0" smtClean="0"/>
          </a:p>
          <a:p>
            <a:r>
              <a:rPr lang="en-US" sz="1800" b="1" dirty="0" err="1" smtClean="0"/>
              <a:t>sposobnosti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nekog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početnog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inicijalnog</a:t>
            </a:r>
            <a:r>
              <a:rPr lang="en-US" sz="1800" b="1" dirty="0" smtClean="0"/>
              <a:t>) do</a:t>
            </a:r>
            <a:r>
              <a:rPr lang="en-US" sz="1800" dirty="0" smtClean="0"/>
              <a:t> </a:t>
            </a:r>
            <a:r>
              <a:rPr lang="en-US" sz="1800" b="1" dirty="0" err="1" smtClean="0"/>
              <a:t>željenog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završnog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finalnog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stanja</a:t>
            </a:r>
            <a:r>
              <a:rPr lang="en-US" sz="1800" b="1" dirty="0" smtClean="0"/>
              <a:t>”.</a:t>
            </a:r>
            <a:endParaRPr lang="en-US" sz="1800" dirty="0" smtClean="0"/>
          </a:p>
          <a:p>
            <a:r>
              <a:rPr lang="en-US" sz="1800" dirty="0" smtClean="0"/>
              <a:t> </a:t>
            </a:r>
          </a:p>
          <a:p>
            <a:r>
              <a:rPr lang="en-US" sz="1800" dirty="0" smtClean="0"/>
              <a:t>- </a:t>
            </a:r>
            <a:r>
              <a:rPr lang="en-US" sz="1800" b="1" dirty="0" smtClean="0"/>
              <a:t>Sport, </a:t>
            </a:r>
            <a:r>
              <a:rPr lang="en-US" sz="1800" b="1" dirty="0" err="1" smtClean="0"/>
              <a:t>rekreacija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kineziterapija</a:t>
            </a:r>
            <a:r>
              <a:rPr lang="en-US" sz="1800" b="1" dirty="0" smtClean="0"/>
              <a:t>…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 err="1" smtClean="0"/>
              <a:t>Antropometrijske</a:t>
            </a:r>
            <a:r>
              <a:rPr lang="en-US" sz="3100" b="1" dirty="0" smtClean="0"/>
              <a:t> </a:t>
            </a:r>
            <a:r>
              <a:rPr lang="en-US" sz="3100" b="1" i="1" dirty="0" smtClean="0"/>
              <a:t>(</a:t>
            </a:r>
            <a:r>
              <a:rPr lang="en-US" sz="3100" b="1" i="1" dirty="0" err="1" smtClean="0"/>
              <a:t>morfološke</a:t>
            </a:r>
            <a:r>
              <a:rPr lang="en-US" sz="3100" b="1" i="1" dirty="0" smtClean="0"/>
              <a:t>) </a:t>
            </a:r>
            <a:r>
              <a:rPr lang="en-US" sz="3100" b="1" dirty="0" err="1" smtClean="0"/>
              <a:t>karakteristike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su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deo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antropoloških</a:t>
            </a:r>
            <a:r>
              <a:rPr lang="en-US" sz="3100" b="1" dirty="0" smtClean="0"/>
              <a:t> (</a:t>
            </a:r>
            <a:r>
              <a:rPr lang="en-US" sz="3100" b="1" i="1" dirty="0" err="1" smtClean="0"/>
              <a:t>bioloških</a:t>
            </a:r>
            <a:r>
              <a:rPr lang="en-US" sz="3100" b="1" dirty="0" smtClean="0"/>
              <a:t>) </a:t>
            </a:r>
            <a:r>
              <a:rPr lang="en-US" sz="3100" b="1" dirty="0" err="1" smtClean="0"/>
              <a:t>obeležja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definisanih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kao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osobina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odgovorna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za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dinamiku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rasta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razvoja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karakteristika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građe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morfoloških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obeležja</a:t>
            </a:r>
            <a:r>
              <a:rPr lang="en-US" sz="3100" b="1" dirty="0" smtClean="0"/>
              <a:t> u </a:t>
            </a:r>
            <a:r>
              <a:rPr lang="en-US" sz="3100" b="1" dirty="0" err="1" smtClean="0"/>
              <a:t>koje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spadaju</a:t>
            </a:r>
            <a:r>
              <a:rPr lang="en-US" sz="3100" b="1" dirty="0" smtClean="0"/>
              <a:t>: </a:t>
            </a:r>
            <a:r>
              <a:rPr lang="en-US" sz="3100" b="1" dirty="0" err="1" smtClean="0"/>
              <a:t>rast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kostiju</a:t>
            </a:r>
            <a:r>
              <a:rPr lang="en-US" sz="3100" b="1" dirty="0" smtClean="0"/>
              <a:t> u </a:t>
            </a:r>
            <a:r>
              <a:rPr lang="en-US" sz="3100" b="1" dirty="0" err="1" smtClean="0"/>
              <a:t>dužinu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širinu</a:t>
            </a:r>
            <a:r>
              <a:rPr lang="en-US" sz="3100" b="1" dirty="0" smtClean="0"/>
              <a:t> (</a:t>
            </a:r>
            <a:r>
              <a:rPr lang="en-US" sz="3100" b="1" dirty="0" err="1" smtClean="0"/>
              <a:t>telesna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visina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dužina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ekstremiteta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razni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obimi</a:t>
            </a:r>
            <a:r>
              <a:rPr lang="en-US" sz="3100" b="1" dirty="0" smtClean="0"/>
              <a:t>), </a:t>
            </a:r>
            <a:r>
              <a:rPr lang="en-US" sz="3100" b="1" dirty="0" err="1" smtClean="0"/>
              <a:t>mišićna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masa</a:t>
            </a:r>
            <a:r>
              <a:rPr lang="en-US" sz="3100" b="1" dirty="0" smtClean="0"/>
              <a:t> (</a:t>
            </a:r>
            <a:r>
              <a:rPr lang="en-US" sz="3100" b="1" dirty="0" err="1" smtClean="0"/>
              <a:t>telesna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težina</a:t>
            </a:r>
            <a:r>
              <a:rPr lang="en-US" sz="3100" b="1" dirty="0" smtClean="0"/>
              <a:t>)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potkožno</a:t>
            </a:r>
            <a:r>
              <a:rPr lang="en-US" sz="3100" b="1" dirty="0" smtClean="0"/>
              <a:t> mason </a:t>
            </a:r>
            <a:r>
              <a:rPr lang="en-US" sz="3100" b="1" dirty="0" err="1" smtClean="0"/>
              <a:t>tkivo</a:t>
            </a:r>
            <a:r>
              <a:rPr lang="en-US" sz="3100" b="1" dirty="0" smtClean="0"/>
              <a:t>. </a:t>
            </a:r>
            <a:endParaRPr lang="en-US" sz="3100" dirty="0" smtClean="0"/>
          </a:p>
          <a:p>
            <a:pPr>
              <a:buNone/>
            </a:pPr>
            <a:endParaRPr lang="en-US" sz="3100" dirty="0" smtClean="0"/>
          </a:p>
          <a:p>
            <a:r>
              <a:rPr lang="en-US" sz="3100" b="1" dirty="0" err="1" smtClean="0"/>
              <a:t>Funkcionalne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sposobnosti</a:t>
            </a:r>
            <a:r>
              <a:rPr lang="en-US" sz="3100" b="1" dirty="0" smtClean="0"/>
              <a:t>, u </a:t>
            </a:r>
            <a:r>
              <a:rPr lang="en-US" sz="3100" b="1" dirty="0" err="1" smtClean="0"/>
              <a:t>biološkom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kompleksu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delovanja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obuhvataju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raspon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stabilnost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regulacije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transportnog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sistema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tj</a:t>
            </a:r>
            <a:r>
              <a:rPr lang="en-US" sz="3100" b="1" dirty="0" smtClean="0"/>
              <a:t>. </a:t>
            </a:r>
            <a:r>
              <a:rPr lang="en-US" sz="3100" b="1" dirty="0" err="1" smtClean="0"/>
              <a:t>sposobnost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regulacije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koordinacije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funkcija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organskih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sistema</a:t>
            </a:r>
            <a:r>
              <a:rPr lang="en-US" sz="3100" b="1" dirty="0" smtClean="0"/>
              <a:t> (</a:t>
            </a:r>
            <a:r>
              <a:rPr lang="en-US" sz="3100" b="1" dirty="0" err="1" smtClean="0"/>
              <a:t>srčanosudovnog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disajnog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metaboličkog</a:t>
            </a:r>
            <a:r>
              <a:rPr lang="en-US" sz="3100" b="1" dirty="0" smtClean="0"/>
              <a:t>), </a:t>
            </a:r>
            <a:r>
              <a:rPr lang="en-US" sz="3100" b="1" dirty="0" err="1" smtClean="0"/>
              <a:t>odnosno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sposobnost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oslobađanja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odgovarajuće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količine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energije</a:t>
            </a:r>
            <a:r>
              <a:rPr lang="en-US" sz="3100" b="1" dirty="0" smtClean="0"/>
              <a:t> u </a:t>
            </a:r>
            <a:r>
              <a:rPr lang="en-US" sz="3100" b="1" dirty="0" err="1" smtClean="0"/>
              <a:t>ćelijama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koja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organizmu</a:t>
            </a:r>
            <a:r>
              <a:rPr lang="sr-Latn-CS" sz="3100" b="1" dirty="0" smtClean="0"/>
              <a:t> </a:t>
            </a:r>
            <a:r>
              <a:rPr lang="en-US" sz="3100" b="1" dirty="0" err="1" smtClean="0"/>
              <a:t>omogućuje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održavanje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stabilnih</a:t>
            </a:r>
            <a:r>
              <a:rPr lang="en-US" sz="3100" b="1" dirty="0" smtClean="0"/>
              <a:t> (</a:t>
            </a:r>
            <a:r>
              <a:rPr lang="en-US" sz="3100" b="1" dirty="0" err="1" smtClean="0"/>
              <a:t>homeostatskih</a:t>
            </a:r>
            <a:r>
              <a:rPr lang="en-US" sz="3100" b="1" dirty="0" smtClean="0"/>
              <a:t>) </a:t>
            </a:r>
            <a:r>
              <a:rPr lang="en-US" sz="3100" b="1" dirty="0" err="1" smtClean="0"/>
              <a:t>uslova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odvijanje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specifičnih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funkcija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pojedinih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njihovih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delova</a:t>
            </a:r>
            <a:r>
              <a:rPr lang="en-US" sz="3100" b="1" dirty="0" smtClean="0"/>
              <a:t>. </a:t>
            </a:r>
            <a:endParaRPr lang="en-US" sz="3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914400" y="357188"/>
            <a:ext cx="7772400" cy="5999162"/>
          </a:xfrm>
        </p:spPr>
        <p:txBody>
          <a:bodyPr/>
          <a:lstStyle/>
          <a:p>
            <a:r>
              <a:rPr lang="en-US" b="1" dirty="0" smtClean="0"/>
              <a:t>Pod </a:t>
            </a:r>
            <a:r>
              <a:rPr lang="en-US" b="1" dirty="0" err="1" smtClean="0"/>
              <a:t>motoričkim</a:t>
            </a:r>
            <a:r>
              <a:rPr lang="en-US" b="1" dirty="0" smtClean="0"/>
              <a:t> (</a:t>
            </a:r>
            <a:r>
              <a:rPr lang="en-US" b="1" dirty="0" err="1" smtClean="0"/>
              <a:t>fizičkim</a:t>
            </a:r>
            <a:r>
              <a:rPr lang="en-US" b="1" dirty="0" smtClean="0"/>
              <a:t>) </a:t>
            </a:r>
            <a:r>
              <a:rPr lang="en-US" b="1" dirty="0" err="1" smtClean="0"/>
              <a:t>sposobnostima</a:t>
            </a:r>
            <a:r>
              <a:rPr lang="en-US" b="1" dirty="0" smtClean="0"/>
              <a:t> </a:t>
            </a:r>
            <a:r>
              <a:rPr lang="en-US" b="1" dirty="0" err="1" smtClean="0"/>
              <a:t>podrazumevamo</a:t>
            </a:r>
            <a:r>
              <a:rPr lang="en-US" b="1" dirty="0" smtClean="0"/>
              <a:t> </a:t>
            </a:r>
            <a:r>
              <a:rPr lang="en-US" b="1" dirty="0" err="1" smtClean="0"/>
              <a:t>dostignut</a:t>
            </a:r>
            <a:r>
              <a:rPr lang="en-US" b="1" dirty="0" smtClean="0"/>
              <a:t> </a:t>
            </a:r>
            <a:r>
              <a:rPr lang="en-US" b="1" dirty="0" err="1" smtClean="0"/>
              <a:t>stepen</a:t>
            </a:r>
            <a:r>
              <a:rPr lang="en-US" b="1" dirty="0" smtClean="0"/>
              <a:t> </a:t>
            </a:r>
            <a:r>
              <a:rPr lang="en-US" b="1" dirty="0" err="1" smtClean="0"/>
              <a:t>razvijenosti</a:t>
            </a:r>
            <a:r>
              <a:rPr lang="en-US" b="1" dirty="0" smtClean="0"/>
              <a:t> </a:t>
            </a:r>
            <a:r>
              <a:rPr lang="en-US" b="1" dirty="0" err="1" smtClean="0"/>
              <a:t>kretnih</a:t>
            </a:r>
            <a:r>
              <a:rPr lang="en-US" b="1" dirty="0" smtClean="0"/>
              <a:t>, </a:t>
            </a:r>
            <a:r>
              <a:rPr lang="en-US" b="1" dirty="0" err="1" smtClean="0"/>
              <a:t>latentnih</a:t>
            </a:r>
            <a:r>
              <a:rPr lang="en-US" b="1" dirty="0" smtClean="0"/>
              <a:t> (</a:t>
            </a:r>
            <a:r>
              <a:rPr lang="en-US" b="1" dirty="0" err="1" smtClean="0"/>
              <a:t>prikrivenih</a:t>
            </a:r>
            <a:r>
              <a:rPr lang="en-US" b="1" dirty="0" smtClean="0"/>
              <a:t>) </a:t>
            </a:r>
            <a:r>
              <a:rPr lang="en-US" b="1" dirty="0" err="1" smtClean="0"/>
              <a:t>motoričkih</a:t>
            </a:r>
            <a:r>
              <a:rPr lang="en-US" b="1" dirty="0" smtClean="0"/>
              <a:t> </a:t>
            </a:r>
            <a:r>
              <a:rPr lang="en-US" b="1" dirty="0" err="1" smtClean="0"/>
              <a:t>struktura</a:t>
            </a:r>
            <a:r>
              <a:rPr lang="en-US" b="1" dirty="0" smtClean="0"/>
              <a:t> </a:t>
            </a:r>
            <a:r>
              <a:rPr lang="en-US" b="1" dirty="0" err="1" smtClean="0"/>
              <a:t>čoveka</a:t>
            </a:r>
            <a:r>
              <a:rPr lang="en-US" b="1" dirty="0" smtClean="0"/>
              <a:t> </a:t>
            </a:r>
            <a:r>
              <a:rPr lang="en-US" b="1" dirty="0" err="1" smtClean="0"/>
              <a:t>bez</a:t>
            </a:r>
            <a:r>
              <a:rPr lang="en-US" b="1" dirty="0" smtClean="0"/>
              <a:t> </a:t>
            </a:r>
            <a:r>
              <a:rPr lang="en-US" b="1" dirty="0" err="1" smtClean="0"/>
              <a:t>obzira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zadobijene</a:t>
            </a:r>
            <a:r>
              <a:rPr lang="en-US" b="1" dirty="0" smtClean="0"/>
              <a:t> </a:t>
            </a:r>
            <a:r>
              <a:rPr lang="en-US" b="1" dirty="0" err="1" smtClean="0"/>
              <a:t>vežbanjem</a:t>
            </a:r>
            <a:r>
              <a:rPr lang="en-US" b="1" dirty="0" smtClean="0"/>
              <a:t>, </a:t>
            </a:r>
            <a:r>
              <a:rPr lang="en-US" b="1" dirty="0" err="1" smtClean="0"/>
              <a:t>takmičenjem</a:t>
            </a:r>
            <a:r>
              <a:rPr lang="en-US" b="1" dirty="0" smtClean="0"/>
              <a:t>,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urođene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stečene</a:t>
            </a:r>
            <a:r>
              <a:rPr lang="en-US" b="1" dirty="0" smtClean="0"/>
              <a:t>, a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uslovljavaju</a:t>
            </a:r>
            <a:r>
              <a:rPr lang="en-US" b="1" dirty="0" smtClean="0"/>
              <a:t> </a:t>
            </a:r>
            <a:r>
              <a:rPr lang="en-US" b="1" dirty="0" err="1" smtClean="0"/>
              <a:t>praktično</a:t>
            </a:r>
            <a:r>
              <a:rPr lang="en-US" b="1" dirty="0" smtClean="0"/>
              <a:t> </a:t>
            </a:r>
            <a:r>
              <a:rPr lang="en-US" b="1" dirty="0" err="1" smtClean="0"/>
              <a:t>beskonačan</a:t>
            </a:r>
            <a:r>
              <a:rPr lang="en-US" b="1" dirty="0" smtClean="0"/>
              <a:t> </a:t>
            </a:r>
            <a:r>
              <a:rPr lang="en-US" b="1" dirty="0" err="1" smtClean="0"/>
              <a:t>broj</a:t>
            </a:r>
            <a:r>
              <a:rPr lang="en-US" b="1" dirty="0" smtClean="0"/>
              <a:t> </a:t>
            </a:r>
            <a:r>
              <a:rPr lang="en-US" b="1" dirty="0" err="1" smtClean="0"/>
              <a:t>manifestnih</a:t>
            </a:r>
            <a:r>
              <a:rPr lang="en-US" b="1" dirty="0" smtClean="0"/>
              <a:t> (</a:t>
            </a:r>
            <a:r>
              <a:rPr lang="en-US" b="1" dirty="0" err="1" smtClean="0"/>
              <a:t>pojavnih</a:t>
            </a:r>
            <a:r>
              <a:rPr lang="en-US" b="1" dirty="0" smtClean="0"/>
              <a:t>) </a:t>
            </a:r>
            <a:r>
              <a:rPr lang="en-US" b="1" dirty="0" err="1" smtClean="0"/>
              <a:t>motoričkih</a:t>
            </a:r>
            <a:r>
              <a:rPr lang="sr-Latn-CS" b="1" dirty="0" smtClean="0"/>
              <a:t> </a:t>
            </a:r>
            <a:r>
              <a:rPr lang="en-US" b="1" dirty="0" err="1" smtClean="0"/>
              <a:t>reakcija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mogu</a:t>
            </a:r>
            <a:r>
              <a:rPr lang="en-US" b="1" dirty="0" smtClean="0"/>
              <a:t> se </a:t>
            </a:r>
            <a:r>
              <a:rPr lang="en-US" b="1" dirty="0" err="1" smtClean="0"/>
              <a:t>izmeriti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opisati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 </a:t>
            </a:r>
          </a:p>
          <a:p>
            <a:r>
              <a:rPr lang="en-US" b="1" dirty="0" smtClean="0"/>
              <a:t>U </a:t>
            </a:r>
            <a:r>
              <a:rPr lang="en-US" b="1" dirty="0" err="1" smtClean="0"/>
              <a:t>kontekstu</a:t>
            </a:r>
            <a:r>
              <a:rPr lang="en-US" b="1" dirty="0" smtClean="0"/>
              <a:t> </a:t>
            </a:r>
            <a:r>
              <a:rPr lang="en-US" b="1" dirty="0" err="1" smtClean="0"/>
              <a:t>sve</a:t>
            </a:r>
            <a:r>
              <a:rPr lang="en-US" b="1" dirty="0" smtClean="0"/>
              <a:t> </a:t>
            </a:r>
            <a:r>
              <a:rPr lang="en-US" b="1" dirty="0" err="1" smtClean="0"/>
              <a:t>nepovoljnijih</a:t>
            </a:r>
            <a:r>
              <a:rPr lang="en-US" b="1" dirty="0" smtClean="0"/>
              <a:t> </a:t>
            </a:r>
            <a:r>
              <a:rPr lang="en-US" b="1" dirty="0" err="1" smtClean="0"/>
              <a:t>uslova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zadovoljavanje</a:t>
            </a:r>
            <a:r>
              <a:rPr lang="en-US" b="1" dirty="0" smtClean="0"/>
              <a:t> </a:t>
            </a:r>
            <a:r>
              <a:rPr lang="en-US" b="1" dirty="0" err="1" smtClean="0"/>
              <a:t>dečije</a:t>
            </a:r>
            <a:r>
              <a:rPr lang="en-US" b="1" dirty="0" smtClean="0"/>
              <a:t> </a:t>
            </a:r>
            <a:r>
              <a:rPr lang="en-US" b="1" dirty="0" err="1" smtClean="0"/>
              <a:t>potrebe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kretanjem</a:t>
            </a:r>
            <a:r>
              <a:rPr lang="en-US" b="1" dirty="0" smtClean="0"/>
              <a:t> (</a:t>
            </a:r>
            <a:r>
              <a:rPr lang="en-US" b="1" dirty="0" err="1" smtClean="0"/>
              <a:t>posebno</a:t>
            </a:r>
            <a:r>
              <a:rPr lang="en-US" b="1" dirty="0" smtClean="0"/>
              <a:t> u </a:t>
            </a:r>
            <a:r>
              <a:rPr lang="en-US" b="1" dirty="0" err="1" smtClean="0"/>
              <a:t>gradu</a:t>
            </a:r>
            <a:r>
              <a:rPr lang="en-US" b="1" dirty="0" smtClean="0"/>
              <a:t>)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istovremeno</a:t>
            </a:r>
            <a:r>
              <a:rPr lang="en-US" b="1" dirty="0" smtClean="0"/>
              <a:t> </a:t>
            </a:r>
            <a:r>
              <a:rPr lang="en-US" b="1" dirty="0" err="1" smtClean="0"/>
              <a:t>sve</a:t>
            </a:r>
            <a:r>
              <a:rPr lang="en-US" b="1" dirty="0" smtClean="0"/>
              <a:t> </a:t>
            </a:r>
            <a:r>
              <a:rPr lang="en-US" b="1" dirty="0" err="1" smtClean="0"/>
              <a:t>većeg</a:t>
            </a:r>
            <a:r>
              <a:rPr lang="en-US" b="1" dirty="0" smtClean="0"/>
              <a:t> </a:t>
            </a:r>
            <a:r>
              <a:rPr lang="en-US" b="1" dirty="0" err="1" smtClean="0"/>
              <a:t>obuhvata</a:t>
            </a:r>
            <a:r>
              <a:rPr lang="en-US" b="1" dirty="0" smtClean="0"/>
              <a:t> </a:t>
            </a:r>
            <a:r>
              <a:rPr lang="en-US" b="1" dirty="0" err="1" smtClean="0"/>
              <a:t>dece</a:t>
            </a:r>
            <a:r>
              <a:rPr lang="en-US" b="1" dirty="0" smtClean="0"/>
              <a:t> </a:t>
            </a:r>
            <a:r>
              <a:rPr lang="en-US" b="1" dirty="0" err="1" smtClean="0"/>
              <a:t>predškolskim</a:t>
            </a:r>
            <a:r>
              <a:rPr lang="en-US" b="1" dirty="0" smtClean="0"/>
              <a:t> </a:t>
            </a:r>
            <a:r>
              <a:rPr lang="en-US" b="1" dirty="0" err="1" smtClean="0"/>
              <a:t>ustanovama</a:t>
            </a:r>
            <a:r>
              <a:rPr lang="en-US" b="1" dirty="0" smtClean="0"/>
              <a:t>, </a:t>
            </a:r>
            <a:r>
              <a:rPr lang="en-US" b="1" dirty="0" err="1" smtClean="0"/>
              <a:t>vrtići</a:t>
            </a:r>
            <a:r>
              <a:rPr lang="en-US" b="1" dirty="0" smtClean="0"/>
              <a:t> </a:t>
            </a:r>
            <a:r>
              <a:rPr lang="en-US" b="1" dirty="0" err="1" smtClean="0"/>
              <a:t>postaju</a:t>
            </a:r>
            <a:r>
              <a:rPr lang="en-US" b="1" dirty="0" smtClean="0"/>
              <a:t> </a:t>
            </a:r>
            <a:r>
              <a:rPr lang="en-US" b="1" dirty="0" err="1" smtClean="0"/>
              <a:t>značajni</a:t>
            </a:r>
            <a:r>
              <a:rPr lang="en-US" b="1" dirty="0" smtClean="0"/>
              <a:t> </a:t>
            </a:r>
            <a:r>
              <a:rPr lang="en-US" b="1" dirty="0" err="1" smtClean="0"/>
              <a:t>nosioci</a:t>
            </a:r>
            <a:r>
              <a:rPr lang="en-US" b="1" dirty="0" smtClean="0"/>
              <a:t> </a:t>
            </a:r>
            <a:r>
              <a:rPr lang="en-US" b="1" dirty="0" err="1" smtClean="0"/>
              <a:t>fizičkog</a:t>
            </a:r>
            <a:r>
              <a:rPr lang="en-US" b="1" dirty="0" smtClean="0"/>
              <a:t> </a:t>
            </a:r>
            <a:r>
              <a:rPr lang="en-US" b="1" dirty="0" err="1" smtClean="0"/>
              <a:t>vaspitanja</a:t>
            </a:r>
            <a:r>
              <a:rPr lang="en-US" b="1" dirty="0" smtClean="0"/>
              <a:t> </a:t>
            </a:r>
            <a:r>
              <a:rPr lang="en-US" b="1" dirty="0" err="1" smtClean="0"/>
              <a:t>najmlađih</a:t>
            </a:r>
            <a:r>
              <a:rPr lang="en-US" b="1" dirty="0" smtClean="0"/>
              <a:t>. </a:t>
            </a:r>
            <a:r>
              <a:rPr lang="en-US" b="1" dirty="0" err="1" smtClean="0"/>
              <a:t>Neposredni</a:t>
            </a:r>
            <a:r>
              <a:rPr lang="en-US" b="1" dirty="0" smtClean="0"/>
              <a:t> </a:t>
            </a:r>
            <a:r>
              <a:rPr lang="en-US" b="1" dirty="0" err="1" smtClean="0"/>
              <a:t>realizatori</a:t>
            </a:r>
            <a:r>
              <a:rPr lang="en-US" b="1" dirty="0" smtClean="0"/>
              <a:t> </a:t>
            </a:r>
            <a:r>
              <a:rPr lang="en-US" b="1" dirty="0" err="1" smtClean="0"/>
              <a:t>vaspitno-obrazovnih</a:t>
            </a:r>
            <a:r>
              <a:rPr lang="en-US" b="1" dirty="0" smtClean="0"/>
              <a:t> </a:t>
            </a:r>
            <a:r>
              <a:rPr lang="en-US" b="1" dirty="0" err="1" smtClean="0"/>
              <a:t>aktivnosti</a:t>
            </a:r>
            <a:r>
              <a:rPr lang="en-US" b="1" dirty="0" smtClean="0"/>
              <a:t> u </a:t>
            </a:r>
            <a:r>
              <a:rPr lang="en-US" b="1" dirty="0" err="1" smtClean="0"/>
              <a:t>vrtiću</a:t>
            </a:r>
            <a:r>
              <a:rPr lang="en-US" b="1" dirty="0" smtClean="0"/>
              <a:t> </a:t>
            </a:r>
            <a:r>
              <a:rPr lang="en-US" b="1" dirty="0" err="1" smtClean="0"/>
              <a:t>jesu</a:t>
            </a:r>
            <a:r>
              <a:rPr lang="en-US" b="1" dirty="0" smtClean="0"/>
              <a:t> </a:t>
            </a:r>
            <a:r>
              <a:rPr lang="en-US" b="1" dirty="0" err="1" smtClean="0"/>
              <a:t>vaspitači</a:t>
            </a:r>
            <a:r>
              <a:rPr lang="en-US" b="1" dirty="0" smtClean="0"/>
              <a:t>, </a:t>
            </a:r>
            <a:r>
              <a:rPr lang="en-US" b="1" dirty="0" err="1" smtClean="0"/>
              <a:t>stručnjaci</a:t>
            </a:r>
            <a:r>
              <a:rPr lang="en-US" b="1" dirty="0" smtClean="0"/>
              <a:t> </a:t>
            </a:r>
            <a:r>
              <a:rPr lang="en-US" b="1" dirty="0" err="1" smtClean="0"/>
              <a:t>osposobljeni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rad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ovim</a:t>
            </a:r>
            <a:r>
              <a:rPr lang="en-US" b="1" dirty="0" smtClean="0"/>
              <a:t> </a:t>
            </a:r>
            <a:r>
              <a:rPr lang="en-US" b="1" dirty="0" err="1" smtClean="0"/>
              <a:t>uzrastom</a:t>
            </a:r>
            <a:r>
              <a:rPr lang="en-US" b="1" dirty="0" smtClean="0"/>
              <a:t>. </a:t>
            </a:r>
            <a:r>
              <a:rPr lang="en-US" b="1" dirty="0" err="1" smtClean="0"/>
              <a:t>Značajan</a:t>
            </a:r>
            <a:r>
              <a:rPr lang="en-US" b="1" dirty="0" smtClean="0"/>
              <a:t> </a:t>
            </a:r>
            <a:r>
              <a:rPr lang="en-US" b="1" dirty="0" err="1" smtClean="0"/>
              <a:t>doprinos</a:t>
            </a:r>
            <a:r>
              <a:rPr lang="en-US" b="1" dirty="0" smtClean="0"/>
              <a:t> </a:t>
            </a:r>
            <a:r>
              <a:rPr lang="en-US" b="1" dirty="0" err="1" smtClean="0"/>
              <a:t>unapređenju</a:t>
            </a:r>
            <a:r>
              <a:rPr lang="en-US" b="1" dirty="0" smtClean="0"/>
              <a:t> </a:t>
            </a:r>
            <a:r>
              <a:rPr lang="en-US" b="1" dirty="0" err="1" smtClean="0"/>
              <a:t>fizičkog</a:t>
            </a:r>
            <a:r>
              <a:rPr lang="en-US" b="1" dirty="0" smtClean="0"/>
              <a:t> </a:t>
            </a:r>
            <a:r>
              <a:rPr lang="en-US" b="1" dirty="0" err="1" smtClean="0"/>
              <a:t>vaspitanja</a:t>
            </a:r>
            <a:r>
              <a:rPr lang="en-US" b="1" dirty="0" smtClean="0"/>
              <a:t> u </a:t>
            </a:r>
            <a:r>
              <a:rPr lang="en-US" b="1" dirty="0" err="1" smtClean="0"/>
              <a:t>vrtiću</a:t>
            </a:r>
            <a:r>
              <a:rPr lang="en-US" b="1" dirty="0" smtClean="0"/>
              <a:t>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dati</a:t>
            </a:r>
            <a:r>
              <a:rPr lang="en-US" b="1" dirty="0" smtClean="0"/>
              <a:t> </a:t>
            </a:r>
            <a:r>
              <a:rPr lang="en-US" b="1" dirty="0" err="1" smtClean="0"/>
              <a:t>efikasna</a:t>
            </a:r>
            <a:r>
              <a:rPr lang="en-US" b="1" dirty="0" smtClean="0"/>
              <a:t> </a:t>
            </a:r>
            <a:r>
              <a:rPr lang="en-US" b="1" dirty="0" err="1" smtClean="0"/>
              <a:t>koordinacija</a:t>
            </a:r>
            <a:r>
              <a:rPr lang="en-US" b="1" dirty="0" smtClean="0"/>
              <a:t> </a:t>
            </a:r>
            <a:r>
              <a:rPr lang="en-US" b="1" dirty="0" err="1" smtClean="0"/>
              <a:t>stručnog</a:t>
            </a:r>
            <a:r>
              <a:rPr lang="en-US" b="1" dirty="0" smtClean="0"/>
              <a:t> </a:t>
            </a:r>
            <a:r>
              <a:rPr lang="en-US" b="1" dirty="0" err="1" smtClean="0"/>
              <a:t>rada</a:t>
            </a:r>
            <a:r>
              <a:rPr lang="en-US" b="1" dirty="0" smtClean="0"/>
              <a:t>, </a:t>
            </a:r>
            <a:r>
              <a:rPr lang="en-US" b="1" dirty="0" err="1" smtClean="0"/>
              <a:t>odnosno</a:t>
            </a:r>
            <a:r>
              <a:rPr lang="en-US" b="1" dirty="0" smtClean="0"/>
              <a:t>, dobra </a:t>
            </a:r>
            <a:r>
              <a:rPr lang="en-US" b="1" dirty="0" err="1" smtClean="0"/>
              <a:t>saradnja</a:t>
            </a:r>
            <a:r>
              <a:rPr lang="en-US" b="1" dirty="0" smtClean="0"/>
              <a:t> </a:t>
            </a:r>
            <a:r>
              <a:rPr lang="en-US" b="1" dirty="0" err="1" smtClean="0"/>
              <a:t>svih</a:t>
            </a:r>
            <a:r>
              <a:rPr lang="en-US" b="1" dirty="0" smtClean="0"/>
              <a:t> </a:t>
            </a:r>
            <a:r>
              <a:rPr lang="en-US" b="1" dirty="0" err="1" smtClean="0"/>
              <a:t>stručnjaka</a:t>
            </a:r>
            <a:r>
              <a:rPr lang="en-US" b="1" dirty="0" smtClean="0"/>
              <a:t> u </a:t>
            </a:r>
            <a:r>
              <a:rPr lang="en-US" b="1" dirty="0" err="1" smtClean="0"/>
              <a:t>ustanovi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/>
          <a:lstStyle/>
          <a:p>
            <a:r>
              <a:rPr lang="en-US" b="1" dirty="0" smtClean="0"/>
              <a:t>U </a:t>
            </a:r>
            <a:r>
              <a:rPr lang="en-US" b="1" dirty="0" err="1" smtClean="0"/>
              <a:t>nasoj</a:t>
            </a:r>
            <a:r>
              <a:rPr lang="en-US" b="1" dirty="0" smtClean="0"/>
              <a:t>, </a:t>
            </a:r>
            <a:r>
              <a:rPr lang="en-US" b="1" dirty="0" err="1" smtClean="0"/>
              <a:t>domacoj</a:t>
            </a:r>
            <a:r>
              <a:rPr lang="en-US" b="1" dirty="0" smtClean="0"/>
              <a:t>, </a:t>
            </a:r>
            <a:r>
              <a:rPr lang="en-US" b="1" dirty="0" err="1" smtClean="0"/>
              <a:t>pedagogiji</a:t>
            </a:r>
            <a:r>
              <a:rPr lang="en-US" b="1" dirty="0" smtClean="0"/>
              <a:t> </a:t>
            </a:r>
            <a:r>
              <a:rPr lang="en-US" b="1" dirty="0" err="1" smtClean="0"/>
              <a:t>fizicko</a:t>
            </a:r>
            <a:r>
              <a:rPr lang="en-US" b="1" dirty="0" smtClean="0"/>
              <a:t> </a:t>
            </a:r>
            <a:r>
              <a:rPr lang="en-US" b="1" dirty="0" err="1" smtClean="0"/>
              <a:t>vaspitanje</a:t>
            </a:r>
            <a:r>
              <a:rPr lang="en-US" b="1" dirty="0" smtClean="0"/>
              <a:t> je </a:t>
            </a:r>
            <a:r>
              <a:rPr lang="en-US" b="1" dirty="0" err="1" smtClean="0"/>
              <a:t>bilo</a:t>
            </a:r>
            <a:r>
              <a:rPr lang="en-US" b="1" dirty="0" smtClean="0"/>
              <a:t> </a:t>
            </a:r>
            <a:r>
              <a:rPr lang="en-US" b="1" dirty="0" err="1" smtClean="0"/>
              <a:t>predmet</a:t>
            </a:r>
            <a:r>
              <a:rPr lang="en-US" b="1" dirty="0" smtClean="0"/>
              <a:t> </a:t>
            </a:r>
            <a:r>
              <a:rPr lang="en-US" b="1" dirty="0" err="1" smtClean="0"/>
              <a:t>brojnih</a:t>
            </a:r>
            <a:r>
              <a:rPr lang="en-US" b="1" dirty="0" smtClean="0"/>
              <a:t> </a:t>
            </a:r>
            <a:r>
              <a:rPr lang="en-US" b="1" dirty="0" err="1" smtClean="0"/>
              <a:t>analiza</a:t>
            </a:r>
            <a:r>
              <a:rPr lang="en-US" b="1" dirty="0" smtClean="0"/>
              <a:t>,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vecina</a:t>
            </a:r>
            <a:r>
              <a:rPr lang="en-US" b="1" dirty="0" smtClean="0"/>
              <a:t> </a:t>
            </a:r>
            <a:r>
              <a:rPr lang="en-US" b="1" dirty="0" err="1" smtClean="0"/>
              <a:t>nasih</a:t>
            </a:r>
            <a:r>
              <a:rPr lang="en-US" b="1" dirty="0" smtClean="0"/>
              <a:t> </a:t>
            </a:r>
            <a:r>
              <a:rPr lang="en-US" b="1" dirty="0" err="1" smtClean="0"/>
              <a:t>autora</a:t>
            </a:r>
            <a:r>
              <a:rPr lang="en-US" b="1" dirty="0" smtClean="0"/>
              <a:t> </a:t>
            </a:r>
            <a:r>
              <a:rPr lang="en-US" b="1" dirty="0" err="1" smtClean="0"/>
              <a:t>kaze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fizicko</a:t>
            </a:r>
            <a:r>
              <a:rPr lang="en-US" b="1" dirty="0" smtClean="0"/>
              <a:t> </a:t>
            </a:r>
            <a:r>
              <a:rPr lang="en-US" b="1" dirty="0" err="1" smtClean="0"/>
              <a:t>vaspitanje</a:t>
            </a:r>
            <a:r>
              <a:rPr lang="en-US" b="1" dirty="0" smtClean="0"/>
              <a:t> </a:t>
            </a:r>
            <a:r>
              <a:rPr lang="en-US" b="1" dirty="0" err="1" smtClean="0"/>
              <a:t>ima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cilj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doprinese</a:t>
            </a:r>
            <a:r>
              <a:rPr lang="en-US" b="1" dirty="0" smtClean="0"/>
              <a:t> </a:t>
            </a:r>
            <a:r>
              <a:rPr lang="en-US" b="1" dirty="0" err="1" smtClean="0"/>
              <a:t>harmonicnom</a:t>
            </a:r>
            <a:r>
              <a:rPr lang="en-US" b="1" dirty="0" smtClean="0"/>
              <a:t> </a:t>
            </a:r>
            <a:r>
              <a:rPr lang="en-US" b="1" dirty="0" err="1" smtClean="0"/>
              <a:t>razvoju</a:t>
            </a:r>
            <a:r>
              <a:rPr lang="en-US" b="1" dirty="0" smtClean="0"/>
              <a:t> </a:t>
            </a:r>
            <a:r>
              <a:rPr lang="en-US" b="1" dirty="0" err="1" smtClean="0"/>
              <a:t>licnosti</a:t>
            </a:r>
            <a:r>
              <a:rPr lang="en-US" b="1" dirty="0" smtClean="0"/>
              <a:t>. </a:t>
            </a:r>
            <a:r>
              <a:rPr lang="en-US" b="1" dirty="0" err="1" smtClean="0"/>
              <a:t>Takodje</a:t>
            </a:r>
            <a:r>
              <a:rPr lang="en-US" b="1" dirty="0" smtClean="0"/>
              <a:t> se </a:t>
            </a:r>
            <a:r>
              <a:rPr lang="en-US" b="1" dirty="0" err="1" smtClean="0"/>
              <a:t>naglasava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pravi</a:t>
            </a:r>
            <a:r>
              <a:rPr lang="en-US" b="1" dirty="0" smtClean="0"/>
              <a:t> </a:t>
            </a:r>
            <a:r>
              <a:rPr lang="en-US" b="1" dirty="0" err="1" smtClean="0"/>
              <a:t>smisao</a:t>
            </a:r>
            <a:r>
              <a:rPr lang="en-US" b="1" dirty="0" smtClean="0"/>
              <a:t> </a:t>
            </a:r>
            <a:r>
              <a:rPr lang="en-US" b="1" dirty="0" err="1" smtClean="0"/>
              <a:t>fizicko</a:t>
            </a:r>
            <a:r>
              <a:rPr lang="en-US" b="1" dirty="0" smtClean="0"/>
              <a:t> </a:t>
            </a:r>
            <a:r>
              <a:rPr lang="en-US" b="1" dirty="0" err="1" smtClean="0"/>
              <a:t>vaspitanje</a:t>
            </a:r>
            <a:r>
              <a:rPr lang="en-US" b="1" dirty="0" smtClean="0"/>
              <a:t> </a:t>
            </a:r>
            <a:r>
              <a:rPr lang="en-US" b="1" dirty="0" err="1" smtClean="0"/>
              <a:t>dobija</a:t>
            </a:r>
            <a:r>
              <a:rPr lang="en-US" b="1" dirty="0" smtClean="0"/>
              <a:t> </a:t>
            </a:r>
            <a:r>
              <a:rPr lang="en-US" b="1" dirty="0" err="1" smtClean="0"/>
              <a:t>tek</a:t>
            </a:r>
            <a:r>
              <a:rPr lang="en-US" b="1" dirty="0" smtClean="0"/>
              <a:t> </a:t>
            </a:r>
            <a:r>
              <a:rPr lang="en-US" b="1" dirty="0" err="1" smtClean="0"/>
              <a:t>uz</a:t>
            </a:r>
            <a:r>
              <a:rPr lang="en-US" b="1" dirty="0" smtClean="0"/>
              <a:t> </a:t>
            </a:r>
            <a:r>
              <a:rPr lang="en-US" b="1" dirty="0" err="1" smtClean="0"/>
              <a:t>prozimanje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moralnim</a:t>
            </a:r>
            <a:r>
              <a:rPr lang="en-US" b="1" dirty="0" smtClean="0"/>
              <a:t>, </a:t>
            </a:r>
            <a:r>
              <a:rPr lang="en-US" b="1" dirty="0" err="1" smtClean="0"/>
              <a:t>intelektualnim</a:t>
            </a:r>
            <a:r>
              <a:rPr lang="en-US" b="1" dirty="0" smtClean="0"/>
              <a:t>, </a:t>
            </a:r>
            <a:r>
              <a:rPr lang="en-US" b="1" dirty="0" err="1" smtClean="0"/>
              <a:t>radnim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estetskim</a:t>
            </a:r>
            <a:r>
              <a:rPr lang="en-US" b="1" dirty="0" smtClean="0"/>
              <a:t> </a:t>
            </a:r>
            <a:r>
              <a:rPr lang="en-US" b="1" dirty="0" err="1" smtClean="0"/>
              <a:t>vaspitanjem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28604"/>
            <a:ext cx="7772400" cy="5926956"/>
          </a:xfrm>
        </p:spPr>
        <p:txBody>
          <a:bodyPr/>
          <a:lstStyle/>
          <a:p>
            <a:r>
              <a:rPr lang="en-US" b="1" dirty="0" err="1" smtClean="0"/>
              <a:t>Zadaci</a:t>
            </a:r>
            <a:r>
              <a:rPr lang="en-US" b="1" dirty="0" smtClean="0"/>
              <a:t> </a:t>
            </a:r>
            <a:r>
              <a:rPr lang="en-US" b="1" dirty="0" err="1" smtClean="0"/>
              <a:t>fizickog</a:t>
            </a:r>
            <a:r>
              <a:rPr lang="en-US" b="1" dirty="0" smtClean="0"/>
              <a:t> </a:t>
            </a:r>
            <a:r>
              <a:rPr lang="en-US" b="1" dirty="0" err="1" smtClean="0"/>
              <a:t>vaspitanja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mnogobrojni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raznovrsni</a:t>
            </a:r>
            <a:r>
              <a:rPr lang="en-US" b="1" dirty="0" smtClean="0"/>
              <a:t>, </a:t>
            </a:r>
            <a:r>
              <a:rPr lang="en-US" b="1" dirty="0" err="1" smtClean="0"/>
              <a:t>ali</a:t>
            </a:r>
            <a:r>
              <a:rPr lang="en-US" b="1" dirty="0" smtClean="0"/>
              <a:t> se </a:t>
            </a:r>
            <a:r>
              <a:rPr lang="en-US" b="1" dirty="0" err="1" smtClean="0"/>
              <a:t>posebno</a:t>
            </a:r>
            <a:r>
              <a:rPr lang="en-US" b="1" dirty="0" smtClean="0"/>
              <a:t> </a:t>
            </a:r>
            <a:r>
              <a:rPr lang="en-US" b="1" dirty="0" err="1" smtClean="0"/>
              <a:t>istice</a:t>
            </a:r>
            <a:r>
              <a:rPr lang="en-US" b="1" dirty="0" smtClean="0"/>
              <a:t> pet </a:t>
            </a:r>
            <a:r>
              <a:rPr lang="en-US" b="1" dirty="0" err="1" smtClean="0"/>
              <a:t>zadataka</a:t>
            </a:r>
            <a:r>
              <a:rPr lang="en-US" b="1" dirty="0" smtClean="0"/>
              <a:t>, a to </a:t>
            </a:r>
            <a:r>
              <a:rPr lang="en-US" b="1" dirty="0" err="1" smtClean="0"/>
              <a:t>su</a:t>
            </a:r>
            <a:r>
              <a:rPr lang="en-US" b="1" dirty="0" smtClean="0"/>
              <a:t>: </a:t>
            </a:r>
            <a:endParaRPr lang="en-US" dirty="0" smtClean="0"/>
          </a:p>
          <a:p>
            <a:pPr lvl="0"/>
            <a:r>
              <a:rPr lang="en-US" b="1" dirty="0" err="1" smtClean="0"/>
              <a:t>zdravstveno-higijenski</a:t>
            </a:r>
            <a:r>
              <a:rPr lang="en-US" b="1" dirty="0" smtClean="0"/>
              <a:t>, </a:t>
            </a:r>
            <a:endParaRPr lang="en-US" dirty="0" smtClean="0"/>
          </a:p>
          <a:p>
            <a:pPr lvl="0"/>
            <a:r>
              <a:rPr lang="en-US" b="1" dirty="0" err="1" smtClean="0"/>
              <a:t>obrazovni</a:t>
            </a:r>
            <a:r>
              <a:rPr lang="en-US" b="1" dirty="0" smtClean="0"/>
              <a:t>, </a:t>
            </a:r>
            <a:endParaRPr lang="en-US" dirty="0" smtClean="0"/>
          </a:p>
          <a:p>
            <a:pPr lvl="0"/>
            <a:r>
              <a:rPr lang="en-US" b="1" dirty="0" err="1" smtClean="0"/>
              <a:t>vaspitni</a:t>
            </a:r>
            <a:r>
              <a:rPr lang="en-US" b="1" dirty="0" smtClean="0"/>
              <a:t>, </a:t>
            </a:r>
            <a:endParaRPr lang="en-US" dirty="0" smtClean="0"/>
          </a:p>
          <a:p>
            <a:pPr lvl="0"/>
            <a:r>
              <a:rPr lang="en-US" b="1" dirty="0" err="1" smtClean="0"/>
              <a:t>samorazvijajuci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endParaRPr lang="en-US" dirty="0" smtClean="0"/>
          </a:p>
          <a:p>
            <a:pPr lvl="0"/>
            <a:r>
              <a:rPr lang="en-US" b="1" dirty="0" err="1" smtClean="0"/>
              <a:t>rekreativni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95</TotalTime>
  <Words>551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Uvodno predavanje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Milosevici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Bojan Milosevic</dc:creator>
  <cp:lastModifiedBy>Korisnik</cp:lastModifiedBy>
  <cp:revision>12</cp:revision>
  <dcterms:created xsi:type="dcterms:W3CDTF">2009-10-14T08:38:31Z</dcterms:created>
  <dcterms:modified xsi:type="dcterms:W3CDTF">2020-10-12T07:40:02Z</dcterms:modified>
</cp:coreProperties>
</file>